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2.xml" ContentType="application/vnd.openxmlformats-officedocument.presentationml.notesSlide+xml"/>
  <Override PartName="/ppt/ink/ink9.xml" ContentType="application/inkml+xml"/>
  <Override PartName="/ppt/notesSlides/notesSlide3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0" r:id="rId10"/>
    <p:sldId id="267" r:id="rId11"/>
    <p:sldId id="268" r:id="rId12"/>
    <p:sldId id="270" r:id="rId13"/>
    <p:sldId id="272" r:id="rId14"/>
    <p:sldId id="266" r:id="rId15"/>
    <p:sldId id="273" r:id="rId16"/>
    <p:sldId id="274" r:id="rId17"/>
    <p:sldId id="275" r:id="rId18"/>
    <p:sldId id="277" r:id="rId19"/>
    <p:sldId id="278" r:id="rId20"/>
    <p:sldId id="276" r:id="rId21"/>
    <p:sldId id="280" r:id="rId22"/>
    <p:sldId id="281" r:id="rId23"/>
    <p:sldId id="283" r:id="rId24"/>
    <p:sldId id="282" r:id="rId25"/>
    <p:sldId id="284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79" r:id="rId35"/>
    <p:sldId id="294" r:id="rId3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971" autoAdjust="0"/>
  </p:normalViewPr>
  <p:slideViewPr>
    <p:cSldViewPr snapToGrid="0">
      <p:cViewPr varScale="1">
        <p:scale>
          <a:sx n="90" d="100"/>
          <a:sy n="90" d="100"/>
        </p:scale>
        <p:origin x="17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05:35.386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15159 8360 37 0,'-25'28'18'0,"4"31"-17"0,14-40 35 16,0 13-33-16,-4 8 1 16,-3 7 0-16,4 4 0 15,-1-1-6-15,0-9 0 16,4-4-1-16,7-5 0 15,4-7-10-15,7-10 0 16</inkml:trace>
  <inkml:trace contextRef="#ctx0" brushRef="#br0" timeOffset="276.0152">15455 8162 24 0,'-10'-6'12'0,"13"-16"-10"0,-3 22 9 0,7-10-12 16,4-2 0-16,3-1-1 16,4-2 0-16,6-4 2 15,4 0 0-15,11-3 0 16,11 0 0-16,3 6 2 16,3-2 1-16,-3-1 1 15,-4 0 1-15,-3 0 0 0,0-3 0 16,-7 3 0-16,-4 4 0 15,-3 2-6 1,-4 1 1-16,-3 2-10 16,-1 4 1-16</inkml:trace>
  <inkml:trace contextRef="#ctx0" brushRef="#br0" timeOffset="764.0481">15296 8005 30 0,'-3'7'15'0,"-25"8"-9"0,14 1 19 16,-11 0-23-16,-3 9 1 16,-4 6-1-16,-3 4 1 15,-4 2-4-15,4 1 0 16,3-4 0-16,4 1 1 15,6-4-7-15,5 4 1 16,10-10-5-16,14-10 1 16</inkml:trace>
  <inkml:trace contextRef="#ctx0" brushRef="#br0" timeOffset="1620.1067">15575 8319 29 0,'-7'6'14'0,"14"-3"-9"16,-7-3 22-16,7 0-24 15,4 0 1-15,3 0 3 16,7-3 0-16,14-3-8 0,4-7 0 16,7-9 5-16,0 4 1 15,-7-8-2-15,-8 1 0 16,-6 0-1-16,-7 3 0 16,-11 7 0-16,-14 2 0 15,-11 7-1-15,-10 0 0 16,-11 9 0-16,0 0 0 15,0 6-1-15,4 4 0 16,7-1 0-16,7-2 1 16,3-4-1-16,8 0 1 15,3 1-1-15,3-4 1 0,4-3 0 16,4 0 1-16,6-10-3 16,4-12 1-16,11-3-5 15,0-9 0-15,-1-4-4 16,1-3 1-16,-4 1-3 15,0-4 1-15,-10 3 1 16,0-3 0-16,-4 3 5 16,-7 10 0-16,-4 6 5 15,1 6 1-15,-5 10 3 16,-6 18 0-16,0-3 0 16,-7 13 1-16,3 9-2 15,1 7 1-15,-1 12-2 16,4 12 0-16,0 4-3 15,0 6 0-15,3-9-1 0,-3-4 0 16,4-3-1-16,-1-2 1 16,0-11-1-16,4-5 0 15,0-4 2 1,4-12 0-16,-1-3 1 0,8-4 0 16,3-5 1-16,7-11 0 15,4-8 0-15,10-10 1 16,7 0-3-16,0-6 1 15,1-13-2-15,6 3 0 16,-7 10-1-16,-7 0 1 16,-3 9-1-16,-7 7 0 0,-4 12 2 15,-4 6 0-15,-6 3 1 16,-8 7 0-16,1 3 0 16,-4-4 1-1,0 4-2-15,0 3 0 0,-4 0-6 16,1 6 0-16,-8-3-5 15,-3 4 0-15</inkml:trace>
  <inkml:trace contextRef="#ctx0" brushRef="#br0" timeOffset="2024.1334">15593 8611 35 0,'-7'-10'17'0,"14"-9"-15"16,0 7 28-16,0-1-29 15,3 1 0-15,5-4 1 16,6 0 0-16,7-3-3 0,4-2 1 15,-1-1 0 1,1 3 1-16,-7 0-4 16,-4 3 1-16,-7 4-3 15,-3 2 0-15,-11 4-1 0,-7 6 0 16,-4 3 2-16,-3 7 0 16,-7 5 4-16,0 4 1 15,0 3 3-15,-1 13 1 16,5 5 1-16,-1 7 1 15,0 4-1-15,1 5 0 16,-1-9-2-16,1 0 0 16,-5-6-2-16,5-4 0 15,-1-2-1-15,0-10 1 16,4-9-1-16,0-10 0 16,4-9-1-16,3-7 1 0,0 1-1 15,3-7 1-15,4-2-1 16,4-1 0-16,3-3 0 15,3 0 0-15,8-3-6 16,10 0 1-16,28-7-9 16,8 1 1-16</inkml:trace>
  <inkml:trace contextRef="#ctx0" brushRef="#br0" timeOffset="2580.1728">16499 7999 44 0,'-88'6'22'0,"46"13"-16"0,28-13 33 16,-4 10-37-16,8 6 0 15,-5-6 1-15,5 6 0 16,6 0-4-16,15-4 1 15,3 1 2-15,7 0 1 16,4-10-2-16,3 1 1 16,7-4-1-16,-10 0 0 15,-4 4-2-15,-7 2 1 16,-10 7-1-16,-11 0 1 16,-11 6-1-16,-3 3 0 0,-7 1-1 15,3-8 1-15,4 1 1 16,3-6 0-16,8-3 0 15,6-4 0-15,8-3 0 16,6-3 1 0,26-9-3-1,-8 0 1-15,0 6-4 16,-10 6 1-16,-4 4-3 16,-4 5 1-16,-13 10-1 15,-4 10 1-15,-11 6 2 16,-3 3 1-16,-11-4 6 15,8 4 0-15,-1-9 1 16,0-7 1-16,11-6 0 16,3-3 1-16,15-10-2 0,3-3 0 15,11-12-6-15,6-13 0 16,12-9-6-16,2-10 0 16,5-12-7-1,6-6 1-15</inkml:trace>
  <inkml:trace contextRef="#ctx0" brushRef="#br0" timeOffset="2747.5982">16863 8090 42 0,'-28'-16'21'0,"-22"16"-13"0,43-3 37 15,0 3-42-15,4 0 1 16,3 0-1-16,0 0 0 16,21-12-4-16,10 2 0 15,5 1-2-15,10-13 0 0,-1 3-9 16,1 3 1-16,0-2-5 15,0-1 0-15</inkml:trace>
  <inkml:trace contextRef="#ctx0" brushRef="#br0" timeOffset="3061.977">16962 8153 47 0,'-92'62'23'0,"7"-11"-17"15,75-42 42-15,-1 4-45 16,0-1 0-16,4 1 4 15,7-4 1-15,4 0-10 16,10-2 1-16,14-7 5 16,4-7 1-16,7 1-3 15,7-10 0-15,-4-5-6 0,-7-5 1 16,-3 4-2-16,-4 1 0 16,-7 2-1-1,-3 6 0-15,-4 7 0 0,-7 6 1 16,-3 3 4-16,-4 6 0 15,-4 4 2-15,1 3 0 16,-1-1 0-16,1 1 0 16,-1 0-4-16,1-1 1 15,3 1-8-15,-4 0 1 16,4-1-6-16,4 1 0 16</inkml:trace>
  <inkml:trace contextRef="#ctx0" brushRef="#br0" timeOffset="3409.9954">16880 8416 45 0,'-31'22'22'0,"-40"16"-16"15,57-26 39-15,-7 13-43 16,0 0 0-16,-1 7 0 16,5-4 0-16,3-6-4 15,3-3 0-15,4-10-3 16,7-3 1-16,7-9-6 15,7-12 1-15,4-10-4 16,7-1 1-16,10 1 1 16,4 0 0-16,-8 3 8 15,1 7 0-15,-4 5 8 0,-6 10 0 16,-5 13 6-16,1 6 1 16,-4 6 2-1,4 3 0-15,-1-3-2 16,1 3 1-16,0-3-4 0,3-9 1 15,3-10-6-15,5-9 1 16,-1-6-16-16,4-7 0 16,6-3-8-16,12-3 0 15</inkml:trace>
  <inkml:trace contextRef="#ctx0" brushRef="#br0" timeOffset="3930.0318">17713 8187 31 0,'0'-15'15'0,"-18"30"0"0,11-9 12 15,-3 4-26-15,-11 6 1 16,-1-1 1-16,-2 4 0 16,3-3-4-16,6-7 0 15,8 4 2-15,7-1 1 16,11 4-2-16,3 3 1 0,4 0-1 16,-1 2 1-1,-3 1 1-15,-3-3 0 16,-4 6 1-16,-3 4 0 15,-4 2 1-15,-7 0 0 0,-4 7-1 16,-7-7 0-16,-3 1-3 16,0-7 0-16,0-6-7 15,7-4 1-15,10-12-10 16,18-15 1-16</inkml:trace>
  <inkml:trace contextRef="#ctx0" brushRef="#br0" timeOffset="4098.0401">17949 8372 30 0,'7'6'15'0,"-17"13"1"16,-1-6 15-16,-6 3-27 15,-5 9 0-15,1 15 0 16,-3 7 0-16,6-3-6 16,4 0 0-16,3-6-3 0,8-4 1 15,3-12-9-15,7-6 0 16</inkml:trace>
  <inkml:trace contextRef="#ctx0" brushRef="#br0" timeOffset="4230.0503">17963 8297 41 0,'-14'-47'20'0,"-14"9"-13"0,21 35 30 16,4-3-37-16,10 3 0 15,10 3-8-15,4 3 1 16,8 3-2-16,13 4 0 0</inkml:trace>
  <inkml:trace contextRef="#ctx0" brushRef="#br0" timeOffset="4578.0721">18232 8438 44 0,'-50'41'22'0,"8"-26"-15"16,35-8 33-16,0-1-38 15,7-6 0-15,0 3 0 16,10-6 1-16,1 0-4 16,3 0 1-16,0-4 1 15,4 1 1-15,-1 3-2 16,5 3 1-16,-5 3-1 16,-3 7 1-16,-3 8-1 0,-4 14 1 15,-11 5 1-15,-3 14 0 16,-7-1 1-16,-3-6 1 15,-8 0-1 1,-3-4 1-16,-8-5-1 0,1-4 1 16,3-6-3-16,4-9 0 15,7 0-8-15,7-16 1 16,10-13-8-16,15-12 0 16,10-16-6-16,14-15 1 15</inkml:trace>
  <inkml:trace contextRef="#ctx0" brushRef="#br0" timeOffset="4878.4739">18531 8366 42 0,'-17'28'21'0,"-54"29"-14"15,54-45 36-15,-1 7-39 16,0 3 0-16,4 0 3 16,4-13 0-16,6-2-9 15,4-7 1-15,11-10 5 16,6-2 1-16,15-7-3 15,10 0 1-15,-3 0-2 16,4 0 0-16,-8 7-1 16,-7 2 0-16,-3 7 0 15,-8 6 0-15,-6 7 0 16,-11-1 1-16,-7 10-1 0,-4 6 1 16,1 0-4-1,-1 0 1-15,4-6-7 16,4 0 0-16,3-7-7 15,10-2 1-15,11-13-4 16,8-10 0-16</inkml:trace>
  <inkml:trace contextRef="#ctx0" brushRef="#br0" timeOffset="5186.1074">18927 8331 31 0,'-11'7'15'0,"-10"12"-5"0,10-10 26 15,-6 10-30-15,-5 3 1 16,1 3 3-16,0 0 0 15,7 0-13-15,3-3 1 16,4-3 8-16,7-7 1 16,7-2-4-16,4-10 1 0,3 0-3 15,7-7 1-15,4-2-1 16,0 3 1-16,3-4-2 16,7 4 1-16,-7 0-1 15,-3-1 0-15,-4 4 0 16,-10 3 0-16,-4 10 1 15,-14-1 0-15,-4 7-1 16,1 6 1-16,-1 0-3 16,0-3 1-16,1-4-8 15,3-2 1-15,0-4-11 16,3-6 0-16</inkml:trace>
  <inkml:trace contextRef="#ctx0" brushRef="#br0" timeOffset="5368.5882">19283 8228 64 0,'21'-13'32'0,"4"-12"-33"0,-15 16 54 15,8-7-53 1,7 1 1-16,6-7-2 0,19-7 1 16,-1 1-7-16,4 3 0 15,-7-3-7-15,-7 6 0 16,-4 3-5-16,-10 0 1 15</inkml:trace>
  <inkml:trace contextRef="#ctx0" brushRef="#br0" timeOffset="5523.2093">19424 8046 46 0,'-39'78'23'0,"-63"158"-20"0,77-174 43 16,7 10-46-16,8-3 0 15,6-3-6-15,11-9 0 0,4-16 1 16,3-10 1-16,7-22-11 16,8-15 1-16</inkml:trace>
  <inkml:trace contextRef="#ctx0" brushRef="#br0" timeOffset="5812.5947">19636 8341 49 0,'-32'22'24'0,"-25"34"-19"0,47-43 43 15,-1 9-46 1,4 9 1-16,0 0 2 16,7 1 0-16,4-10-6 15,6-7 0-15,11-11 4 0,8-8 0 16,2-8-2-16,8-7 1 16,0-3-3-16,-4-3 0 15,1 0-1-15,-8 3 1 16,-4 6-1-16,-6 7 1 15,-7 3-1-15,-8 9 0 0,-6 3 2 16,-1 3 0-16,1 1-3 16,-4-1 1-1,3 1-9-15,1-4 1 16,10 0-7-16,3-6 0 16</inkml:trace>
  <inkml:trace contextRef="#ctx0" brushRef="#br0" timeOffset="6288.6047">19946 8460 38 0,'-35'19'19'0,"10"-10"-4"15,22-6 27-15,-4-3-39 16,3 0 0-16,4-3 0 16,0 3 1-16,7-9-6 15,4-4 1-15,6-2 2 16,4-1 1-16,4 3-7 15,-7 4 0-15,6-4-6 16,12 4 0-16,-1 3-5 16,0 3 0-16,-3 3-1 15,-11-13 17 1,-10 35 0-16,17-16 0 16,-7 1 8-16,4-4 0 15,0-3 5-15,-4-7 1 16,0-2-8-16,4-7 1 15,3 4-4-15,4-7 1 16,-4-9-4-16,0 6 1 16,-10 0 0-16,-8 0 0 15,-10 3-1-15,-10 13 1 16,-8 12-1-16,-14 10 1 0,-10 3 3 16,-11 9 0-16,0 3 2 15,11-3 0-15,3 10 0 16,11 0 0-16,14-7 0 15,24-6 1-15,18-3-11 16,15-9 1-16,6-4-16 16,15-12 1-16,17-3-2 15,10-1 0-15</inkml:trace>
  <inkml:trace contextRef="#ctx0" brushRef="#br0" timeOffset="6808.6397">21481 7914 31 0,'-7'0'15'0,"-11"10"-8"15,0-7 23-15,-3 13-28 16,-7 9 0-16,-18 9 0 15,0 10 0-15,-3 6-3 16,-4-3 1-16,4 0-2 16,6-6 1-16,11-6-8 15,11-13 0-15,11-10-3 0,13-6 1 16</inkml:trace>
  <inkml:trace contextRef="#ctx0" brushRef="#br0" timeOffset="7112.6625">21421 8106 30 0,'49'-22'15'0,"-28"6"-12"0,-10 13 27 0,-1-3-28 16,4-1 0 0,4 1 0-16,3 0 1 15,0 0-4-15,-3 6 0 16,-4 6 2-16,-7 3 0 0,-7 7-5 16,-10 12 1-16,-8 3-2 15,-3 7 0-15,-4-7-1 16,-7-5 0-16,1-5 3 15,6-5 1-15,0 0 5 16,11-10 1-16,4 4 3 16,6-4 0-16,4-3 0 15,11-6 1-15,3-7-2 16,3 1 1-16,1-4-4 16,0 1 0-16,-1-4-6 15,4 4 0-15,-3 2-8 16,0 4 0-16,-4 6-3 15,-4 3 1-15</inkml:trace>
  <inkml:trace contextRef="#ctx0" brushRef="#br0" timeOffset="8140.4504">21272 8457 29 0,'-24'16'14'0,"-29"-1"-6"0,49-12 24 16,1 0-30-16,-1-3 0 15,4 4 2-15,0-1 0 16,0-3-4-16,14-3 0 16,8-1 3-16,9-5 0 15,5-3-1-15,2-4 0 16,5-3-1-16,-1 0 1 0,7 0-2 16,-3 1 0-16,-3 5 0 15,-8 4 1-15,-3-1-2 16,-11 4 1-1,-3 6 0-15,-8 0 1 16,-6 6-1-16,-8 4 1 0,-3 2-1 16,-4 1 1-16,-3-1-1 15,0 1 1-15,0-1-2 16,0 1 1-16,0-4-2 16,0-2 1-16,3-1-1 15,1-3 1-15,3 0-2 16,3-3 1-16,4 0 1 15,7-3 0-15,4-3-1 16,3-4 1-16,3 1 0 16,1 0 1-16,-4-1 0 15,0 4 0-15,-3 3 0 0,-4 3 0 16,-7 3 0-16,-7 3 0 16,-4 4 0-16,-3 2 1 15,-3-3-1-15,-1 4 0 16,-3 6 0-16,0-4 0 15,-1 4 0-15,-2-3 1 16,3-3 0-16,6-1 0 16,1-3 1-16,7-2 0 15,7-7 0-15,7-3 0 16,7-4 0-16,-3-2 0 16,3-4-1-16,4 1 1 0,-1 2-2 15,5-2 1-15,-1 2-3 16,0 1 0-1,-3 3-3-15,-4 0 0 0,-7 6-2 16,-4 3 1-16,-6 0-2 16,-4 3 1-16,-4 10 2 15,-3-4 1-15,0 4 2 16,-4 6 0-16,1-3 2 16,-8 9 1-16,0-3 1 15,-3 6 0-15,0-2 0 16,0-1 1-16,3 0 0 15,7-6 1-15,4-6-1 16,3-1 1-16,4-8-1 16,4-1 1-16,3-6-1 15,7-3 0-15,7-10-1 16,7 1 0-16,0-7-1 0,4 0 1 16,0 0-2-16,7-3 1 15,-4-3 0-15,0 6 0 16,-3 7 0-16,-4-4 0 15,-7 7 1 1,-7 3 0-16,-7 12 0 0,-4 13 1 16,-6-1-1-16,-4 8 1 15,0-1 1-15,0 0 0 16,3 0-1-16,0-3 1 16,4-7-1-16,4 1 1 15,-1-3-2-15,4-4 1 16,7-6-7-16,4-3 1 15,3 0-14-15,7-3 1 16,-3-6-3-16,-4-7 1 0</inkml:trace>
  <inkml:trace contextRef="#ctx0" brushRef="#br0" timeOffset="9702.6719">22218 7936 38 0,'0'0'19'0,"7"7"-13"15,0-7 19-15,4 0-24 16,17-4 0-16,4 4 0 16,3 0 0-16,-3 0-1 15,-1 0 0-15,-2 4 0 16,-8 2 1-16,-11 3-2 0,-13 10 0 16,-8 6 0-16,-20 0 0 15,-1 3-1-15,-4 4 1 16,-2-4 0-16,9-6 0 15,-6 0 1-15,7-6 0 16,7-7 0-16,7 0 1 16,3-2-1-16,8-4 1 15,3-3-1-15,7 3 1 16,3 0-1-16,1 3 1 16,3-2-1-16,-4 2 0 15,1 0 1-15,-4 3 0 16,-7 1 1-16,-3 2 1 15,-4 1-1-15,-4-4 0 16,-3 4 0-16,-4-1 0 0,1 1-3 16,-1-4 1-1,0 4-6-15,8-7 1 0,-1-3-4 16,4 1 0-16,7-4-4 16,0 0 0-16</inkml:trace>
  <inkml:trace contextRef="#ctx0" brushRef="#br0" timeOffset="10032.813">22193 8388 21 0,'11'19'10'0,"-15"25"-4"16,1-38 15-16,-1 16-18 16,-3 12 1-16,-3 7 0 15,-1 3 1-15,0 9-7 0,4-6 1 16,0-9 3 0,4-10 1-16,-1-3-4 15,4-6 1-15,7-10-4 16,0-5 0-16,4-14-4 0,3-5 1 15,0-11-2-15,0-5 0 16,0-7 3 0,-3 4 0-16,0-4 7 0,-4 13 0 15,-7 6 6-15,-4 7 0 16,-3 12 3-16,0 3 1 16,0 3-2-16,0-3 1 15,3 1-3-15,4-1 0 16,4 0-2-16,3-9 0 15,7-4-7-15,14-9 1 16,8 1-8-16,9-4 0 0,8-4-4 16,4 1 0-16</inkml:trace>
  <inkml:trace contextRef="#ctx0" brushRef="#br0" timeOffset="10262.8893">22754 8068 27 0,'-10'-6'13'0,"27"3"-6"16,-10 3 20-16,4 0-25 16,3 3 0-16,7 6 1 15,0 4 0-15,8-4-4 16,-5 13 0-16,1 0 3 0,-4-3 0 16,0 0-1-1,-10 3 1-15,-4 3-2 16,-7-10 0-16,-4 1-6 15,-3-3 1-15,-3-4-6 0,-1-6 0 16</inkml:trace>
  <inkml:trace contextRef="#ctx0" brushRef="#br0" timeOffset="10450.3912">22715 8099 28 0,'-7'22'14'0,"-14"29"-8"0,14-30 19 15,-3 5-24-15,-5 8 1 16,-2 7 0-16,-11 9 1 0,-1 3-4 16,1 4 1-16,3-4 1 15,4-12 0-15,11-4-5 16,6-15 0-16,11-9-6 16,14-13 0-16</inkml:trace>
  <inkml:trace contextRef="#ctx0" brushRef="#br0" timeOffset="10827.8588">22952 7986 30 0,'-25'32'15'0,"-46"49"-12"16,57-65 22-16,-7 9-25 15,-4 13 0-15,1-7 0 0,-1-3 1 16,0 1-1-16,8-7 1 15,-1-1 0-15,8-2 0 16,3 3 1-16,7-6 0 16,3-4-1-1,8-2 1-15,3-1-1 0,3 1 1 16,5-1-2-16,-1 1 1 16,0 2-1-16,7 1 1 15,-3 2 1-15,-4 1 0 16,-3 6 1-16,-8-6 1 15,-6 2-1-15,-11 1 1 0,-4 0 0 16,-3 0 0 0,-4-3-1-16,-3-4 0 15,-4 4-6-15,1-10 0 16,-1-6-7-16,0-6 0 0,8-19-5 16,3-7 0-16</inkml:trace>
  <inkml:trace contextRef="#ctx0" brushRef="#br0" timeOffset="10964.9167">22659 8347 41 0,'14'0'20'0,"-3"35"-11"16,-8-20 34-16,4 7-39 16,0 19 0-16,0 9 1 15,0 7 1-15,4-7-10 16,3 6 1-16,7-15-6 16,18-3 1-16,10-4-8 15,-3-15 0-15</inkml:trace>
  <inkml:trace contextRef="#ctx0" brushRef="#br0" timeOffset="11472.4841">23502 8325 35 0,'-53'19'17'0,"-32"28"-11"0,68-31 23 16,-4 6-27-16,-1 9 0 16,5 3 0-1,6 1 1-15,4-7-3 0,7-6 0 16,11-6 0-16,3-10 1 16,11-12-7-16,17-7 0 15,7-9-6-15,15-3 0 16</inkml:trace>
  <inkml:trace contextRef="#ctx0" brushRef="#br0" timeOffset="11731.3364">23763 8457 29 0,'-32'37'14'0,"11"11"-2"0,18-36 20 0,-1 1-28 16,1-1 0 0,6-2 3-16,4-10 1 15,4-13-10-15,3-6 1 0,0 4 6 16,0-4 1-16,-3 3-2 15,-8 0 1-15,-3 4-1 16,-7 6 0-16,-7-1-2 16,-4 7 1-16,4 0-1 15,0 3 0-15,-3 1-5 16,10-1 1-16,3-3-8 16,11-3 1-16,7-4-9 15,14-5 0-15</inkml:trace>
  <inkml:trace contextRef="#ctx0" brushRef="#br0" timeOffset="12087.2256">24014 8410 30 0,'-50'31'15'0,"-3"26"1"0,43-35 15 16,-4 3-26-16,3 3 1 16,4 0 2-16,3-3 1 15,4 0-11-15,7-12 1 16,4-10 7-16,7-9 1 15,13-16-3-15,8-13 0 0,4-2-1 16,2-7 0-16,-2 0-2 16,3-16 0-1,0-12-1-15,-4-16 1 16,-7 13-1-16,-7 12 1 16,-7 10-1-16,-3 9 1 0,-11 19-1 15,-7 12 1-15,-7 20-1 16,-3 12 0-16,-5 18 0 15,-2 10 0-15,-4 0 0 16,-8 3 1-16,1 4-2 16,0-4 0-16,7-3-4 15,3-6 0-15,11 0-6 16,11-13 0-16,6-9-6 16,8-7 0-16,7-9-1 15,3-3 0-15</inkml:trace>
  <inkml:trace contextRef="#ctx0" brushRef="#br0" timeOffset="12373.9164">24426 8460 36 0,'18'-3'18'0,"7"-19"-17"16,-15 13 36-16,8-4-34 0,3-6 1 15,7 3 1-15,4-2 1 16,-4-11-7-16,-3 4 0 16,-11 0 5-16,-7 6 0 15,-14 7-1-15,-11 9 0 16,-10 6-1-16,-4 9 1 15,1 1 0-15,-1 3 1 16,0 6 0-16,0 9 0 16,11-3-1-16,4-3 1 0,6 0-1 15,8 0 0 1,6-6-2-16,8-3 1 0,6-10-7 16,15-6 0-16,3 0-12 15,11 3 1-15,7-12-4 16,-7 12 1-16</inkml:trace>
  <inkml:trace contextRef="#ctx0" brushRef="#br0" timeOffset="13317.1384">25587 8360 16 0,'-7'6'8'0,"-4"22"3"0,8-15 3 0,-1 2-12 16,1 10 1-16,3 7 3 15,3-7 0-15,4 6-6 16,11-9 0-16,0-12 4 16,10-14 1-16,4-2-1 15,-1-9 0-15,1-7-1 16,-4-4 1-16,-3 5-2 16,-7-1 1-16,-8 0 0 15,-6 6 0-15,-15 3-1 16,-6 4 0-16,-12 3 0 15,-6 3 0-15,0 3-1 0,3 3 0 16,4 0-1-16,7-3 1 16,6 0-5-1,8-6 0-15,11-4-7 16,17-5 1-16,14-17-4 16,1-9 0-16</inkml:trace>
  <inkml:trace contextRef="#ctx0" brushRef="#br0" timeOffset="13742.7646">26282 7692 30 0,'-18'40'15'0,"-17"20"-11"0,17-38 25 0,1 13-27 16,-8 24 1-1,0 13 1-15,-3 3 0 16,0-9-4-16,3 0 0 15,4-3 3-15,3-10 1 0,4 1-1 16,4-14 0-16,-1-8 0 16,8-14 0-16,3-2-1 15,7-10 0-15,7-2-1 16,3-4 1-16,5-4-1 16,-1 1 0-16,0 3-1 15,4 0 0-15,-4 3 0 16,0 1 0-16,-7-1 0 15,-3 3 0-15,-11 3 0 16,-4 1 0-16,-3 5 1 16,-4-2 0-16,-3 0 0 15,-3 2 1-15,-4-2-1 16,-1 2 0-16,1-2 0 0,4-4 1 16,2-2-2-16,5-7 0 15,6-7-6 1,11-2 0-16,8-7-10 0,6 1 0 15</inkml:trace>
  <inkml:trace contextRef="#ctx0" brushRef="#br0" timeOffset="16035.0834">26536 8426 15 0,'0'-4'7'0,"3"1"10"0,-3 3-6 0,0 0-8 15,-3 3 0-15,-4 1 2 16,-4 2 1-16,-3 3-7 16,4 1 1-16,-4-1 4 15,3 4 1-15,0-4-2 16,-3 0 1-16,7-2-2 0,0-1 1 15,4 0-2-15,-1-3 1 16,4 0-2-16,0-3 1 16,0 0-1-16,0 4 1 15,0-1-1-15,0-3 0 16,0 3 0-16,0-3 0 16,0 0 0-16,0 0 0 15,0 3 0-15,0-3 0 16,0 0 0-16,0 0 0 15,0 0 0-15,0 0 0 16,0 0 0-16,0 0 1 16,0 0-1-16,0 0 0 15,0 0 0-15,0 0 0 32,0 0 0-32,0 0 0 0,0 3 0 15,0-3 1-15,0 0 0 16,0 0 1-16,0 0 0 15,0 3 0-15,0-3-1 16,0 0 1-16,0 0-1 16,0 0 1-16,0 0-2 15,0 0 1-15,0 0-1 16,0 0 1-16,0 0-1 16,0 0 0-16,0 0 0 15,0 0 0-15,0 3 0 16,0-3 0-16,0 0 0 15,0 4 0-15,0-1 0 16,0 0 0-16,0 0 0 16,4 0 0-16,-1 3 0 15,1 1 1-15,-1 2-1 0,1 0 1 16,-1 4-1-16,1-4 1 16,-1 1-1-16,4-1 1 15,-3 1-1-15,3-4 1 16,0 0-1-16,0 4 1 15,4-7-1-15,-1 0 1 16,4-3-1-16,0-3 1 16,4-4-1-16,0-2 1 15,-1-7-1-15,1-2 1 16,0 2-1-16,3-3 1 0,7 0-1 16,-3 4 0-16,-1-1 0 15,-2 0 0-15,-5 4 0 16,-3-1 1-16,-3 4-1 15,-4-1 1-15,0 4-1 16,0 3 1-16,-7 3-1 16,0 0 1-16,-3 3-1 15,-5 0 1-15,1 10-1 16,-7-1 1-16,0 7-1 16,0 0 1-16,4 6-1 15,-1-3 0-15,4 0 1 16,3 0 0-16,1-3-1 15,-1-7 0-15,8 1-6 16,-1-1 1-16,8-5-5 0,0-4 1 16,-1-3-7-16,8-3 0 15</inkml:trace>
  <inkml:trace contextRef="#ctx0" brushRef="#br0" timeOffset="16817.0614">26716 7955 18 0,'-7'-22'9'0,"-7"10"0"0,14 5 6 0,-4 1-13 15,-6 0 1-15,-1 0 2 16,-7 2 0-16,-3 4-6 16,-3 4 1-16,-1-1 4 15,-3 3 1-15,3 7-2 16,0 5 0-16,1 11-1 16,-5 5 0-16,8 7-1 15,3 6 0-15,1 0 0 16,3-3 0-16,0 3-1 15,7 0 1-15,-4 0 0 16,0 3 0-16,1-3 0 16,-4 0 1-16,0-3-1 15,3-9 0-15,0-4-6 0,4-9 1 16,4-3-8-16,6-16 1 16</inkml:trace>
  <inkml:trace contextRef="#ctx0" brushRef="#br0" timeOffset="16988.1701">26197 8382 30 0,'-3'-13'15'0,"31"1"-8"0,-17 5 19 0,3 7-25 15,3-3 1-15,8 0 0 16,3 0 1-16,0 3-7 16,8-10 0-16,6 10-5 15,7-3 1-15,11 6-3 16,4 4 1-16</inkml:trace>
  <inkml:trace contextRef="#ctx0" brushRef="#br0" timeOffset="17407.1585">27203 8404 29 0,'-18'-4'14'0,"7"8"-14"0,4-1 28 16,-3 0-26-16,-8 3 1 16,1 4 1-16,-5 2 0 15,5 1-5-15,3-4 0 16,3 4 3-16,8 2 1 15,6 4-2-15,4-3 1 16,7 3-1-16,0 2 0 16,0 5 1-16,1-1 0 15,-5 3 1-15,-3-3 0 16,-3 0 0-16,-8 3 1 16,-3-3 0-16,-3 0 0 15,-5-3-2-15,1-6 1 0,-3 0-1 16,-1-4 0-16,4-2-6 15,0-4 0-15,3-3-8 16,4-9 0-16,14-7-4 16,4-9 1-16</inkml:trace>
  <inkml:trace contextRef="#ctx0" brushRef="#br0" timeOffset="17598.1691">27354 8510 33 0,'-28'13'16'0,"21"-4"-10"16,4 1 27-16,-8 2-29 16,0 7 0-16,1 3 1 15,3 3 0-15,3 3-7 0,4 0 0 16,7-6 3-16,4 3 0 16,-1-3-7-16,5-9 1 15,6-7-8-15,7-3 0 16</inkml:trace>
  <inkml:trace contextRef="#ctx0" brushRef="#br0" timeOffset="17944.6486">27651 8598 37 0,'-46'28'18'0,"14"22"-13"0,25-34 27 0,0 0-27 16,0-1 0-16,3 1 1 15,1-3 1-15,3-1-9 16,3-2 0-16,1-4 6 16,7-6 1-16,3-3-3 15,7-4 0-15,0-5-1 16,0-1 1-16,4 4-2 16,-4 0 1-16,0 5-1 15,-7 8 0-15,-3 2 0 16,-4 6 0-16,-4 1 0 15,-6 9 1-15,-4-3-1 16,0-1 1-16,0-2-2 16,-4-3 1-16,4-1-7 15,4-2 1-15,-1-4-10 16,8-3 1-16,-4-3-2 16,7-12 1-16</inkml:trace>
  <inkml:trace contextRef="#ctx0" brushRef="#br0" timeOffset="18125.7624">27905 8463 45 0,'-18'-9'22'0,"57"-10"-21"0,-29 13 45 15,5-1-43-15,6 1 1 16,0 0 0-16,0-4 1 16,0 1-7-16,7 0 1 15,4-1-2-15,0 1 1 0,3 3-10 16,-3-4 1-16,-4 7-6 15,0-10 1-15</inkml:trace>
  <inkml:trace contextRef="#ctx0" brushRef="#br0" timeOffset="18297.0592">28162 8382 47 0,'-28'44'23'16,"-11"28"-26"-16,29-50 43 0,-12 12-39 15,-2 4 0-15,-1 6-4 16,4-7 1-16,7-2-6 16,10-10 1-16,15-6-6 15,7-10 0-15</inkml:trace>
  <inkml:trace contextRef="#ctx0" brushRef="#br0" timeOffset="18423.2909">28194 8711 17 0,'-14'16'8'0,"-4"18"-4"0,11-25 3 15,7 1-16-15,0 2 1 16</inkml:trace>
  <inkml:trace contextRef="#ctx0" brushRef="#br0" timeOffset="18643.2267">28310 8444 49 0,'-3'-34'24'0,"-1"-4"-23"0,4 29 48 0,0-1-49 16,0 4 0-16,4 3-1 15,-1-3 1-15,4 6-5 16,1 3 0-16,2 6-6 15,1 7 0-15,6 3-5 16,1 6 1-16</inkml:trace>
  <inkml:trace contextRef="#ctx0" brushRef="#br0" timeOffset="18838.5987">28356 8799 42 0,'-17'28'21'0,"3"-3"-13"15,14-25 38-15,0-6-44 0,0-1 1 16,7-5 1-16,7-10 0 15,3-6-6-15,5-1 1 16,6-2 3-16,-7-3 0 16,-3 5-1-16,-1-2 0 15,-6 12-4-15,-4 0 0 16,0 7-6-16,0 2 0 16,0 4-8-16,4 6 1 15</inkml:trace>
  <inkml:trace contextRef="#ctx0" brushRef="#br0" timeOffset="19146.9514">28600 8683 42 0,'-11'31'21'0,"-7"0"-11"0,15-21 31 0,-4-1-36 15,0 1 0-15,7-4 6 16,0 0 0-16,0-6-13 16,10-6 0-16,5-7 8 15,2-6 1-15,8-6-4 16,7-9 1-16,3-1-3 15,0 4 0-15,11 6-1 16,0 0 0-16,3 9 0 16,-3 4 0-16,-7 12 0 15,-4 3 0-15,-17 9 0 16,0 4 1-16,-11 9-1 16,-7-3 1-16,-7 6 0 15,-4-3 0-15,0-3-2 16,-3 0 1-16,7-6-10 15,4-4 1-15,3 1-10 0,14-4 0 16,0-2-2-16,0-10 0 16</inkml:trace>
  <inkml:trace contextRef="#ctx0" brushRef="#br0" timeOffset="20647.0051">29898 8331 12 0,'0'-3'6'16,"0"3"4"-16,-4-3 1 0,-6 6-8 15,-8 7 1-15,-3 2 2 16,-4 7 0-16,-6 0-7 15,-1 3 0-15,0 0 5 16,4 3 1-16,7-3-2 16,3 6 0-16,11 3-1 15,3 4 0-15,12-1-1 16,6 4 0-16,-4-3 0 16,8-4 0-16,-4-3 0 15,0 0 0-15,-3-9-1 16,-1 0 1-16,-6-3 0 15,-4-4 0-15,-4-2 0 16,-6-4 1-16,-12-6-1 16,-2 0 1-16,-8-10 0 0,7-5 0 15,-6-10-1-15,-1-13 1 16,7-12-1-16,4-10 0 16,7-9-1-16,3 7 0 15,11-7 0-15,11 0 0 16,10 0 0-16,-3 9 1 15,10 7-1-15,0 9 1 16,0 3-1-16,-3 7 1 16,-4 5 0-16,4 1 0 15,-11 9-1-15,4 4 1 16,-8 2-1-16,-6 4 1 16,-4 9 0-16,-4-3 0 0,-3 9 0 15,-7-3 0-15,-4 3-1 16,1 4 0-16,-4-1 0 15,-1 0 0-15,-6 7 0 16,-4 6 0-16,1 0 0 16,3 6 0-16,-1 13 0 15,15-6 1-15,0 8 0 16,7 4 1-16,11 0-1 16,20 16 1-16,12 3 0 15,6-3 0-15,7-1 0 16,1-2 0-16,-1-7-3 15,11-9 1-15,7-6-8 16,7-7 0-16,11-6-8 16,-4 0 1-16</inkml:trace>
  <inkml:trace contextRef="#ctx0" brushRef="#br0" timeOffset="25256.8481">22027 7435 11 0,'7'-57'5'0,"43"13"-6"16,-32 29 6-16,10-4-5 16,11-3 0-16,24 6 1 15,11-9 0-15,11-3 0 16,14-7 1-16,28-2 0 16,14-7 0-16,17-3 0 15,36 0 0-15,11 3-1 16,31 3 1-16,4 3-2 0,28 1 1 15,4 12-1-15,14 3 1 16,7 3 0-16,7 3 1 16,17 4-1-16,-17-1 0 15,17 4 0-15,4 2 1 16,-7 1-2-16,0 9 1 16,-10 0-1-16,6 4 1 15,-17 2-1-15,-7 7 0 16,-18 0 0-16,-4 5 0 15,-10 11 0-15,-21 9 0 16,7 6 0-16,-25 3 0 16,-21 3 0-16,4-3 1 0,-25 0 0 15,-11 7 0-15,-24-1 0 16,-1 10 0-16,-6 6 0 16,-11 0 1-16,-22 4-1 15,-6-14 0-15,-7 1 0 16,-15 0 1-16,-10 3 0 15,-17 6 0-15,3 0-1 16,-15 3 1-16,-9 0-1 16,-1-15 1-16,0-3-1 15,-7-4 0-15,-3-6-1 16,-1-6 1-16,1-7-1 16,-8-9 1-16,8-3-1 15,-4-3 1-15,-7-3-4 16,10-1 0-16,1-2-6 15,0-1 0-15,-1 1 0 0,4 3 0 16</inkml:trace>
  <inkml:trace contextRef="#ctx0" brushRef="#br0" timeOffset="25578.6004">32018 8350 19 0,'0'0'9'0,"11"10"-7"0,-11-4 17 0,0 3-17 16,-4 7 1-16,-3 3 4 15,4 12 0-15,-4 7-8 16,-4 9 0-16,-7 0 6 16,-3 0 1-16,0 0-2 15,-7-6 1-15,-4-7-2 16,-7-6 1-16,7-6 0 15,-3-6 0-15,10-7-1 16,-3-9 0-16,0-9-1 16,0-7 1-16,-4-6-2 15,4-12 0-15,-4-7-6 16,0-3 0-16,-6-3-9 16,-12 6 0-16</inkml:trace>
  <inkml:trace contextRef="#ctx0" brushRef="#br0">31422 9382 22 0,'-4'9'11'0,"-6"29"-6"0,3-35 11 0,3 3-16 16,-3 4 1-16,0-1 0 15,-3-3 0-15,10 1-1 16,-4-7 1-16,4 0 1 16,4-10 0-16,10 4-1 15,7-10 1-15,11-9 0 16,6-3 1-16,1-10-1 16,4 1 1-16,6 2 1 15,7 4 1-15</inkml:trace>
  <inkml:trace contextRef="#ctx0" brushRef="#br0" timeOffset="27686.534">31567 9420 24 0,'10'-16'12'0,"22"-6"-9"0,-22 19 16 0,8 0-17 16,3-4 1-16,8 4 1 16,6 3 0-16,0 3-5 15,-3 4 0-15,-11-1 4 16,-3 3 0-16,-18 1-2 15,-18-1 1-15,-14 4-1 16,0 2 1-16,-13 4-1 16,6 0 1-16,-4 0 1 15,5 0 0-15,13-7 0 16,0 1 0-16,15-4 0 16,-1-3 1-16,11-6-2 15,11-3 1-15,10-3-2 16,4 0 0-16,6-1-1 15,8-2 1-15,3 3-1 16,4-1 0-16,-3 4-4 16,-12 0 0-16,1 3-3 0,-14 0 0 15,-1 3-3-15,-6 4 1 16,-18-1-1-16,-4 6 0 16,-10-2 4-16,-11-1 0 15,4-2 3-15,0-1 1 16,3 0 3-16,1 0 0 15,2-3 1-15,1 1 1 16,4-1 1-16,3 0 0 16,-4 0 0-16,11 3 1 15,-4 4-1-15,1-1 0 16,6 4 0-16,-3-4 0 16,7 4-2-16,0-1 1 0,7-2-2 15,-3 5 1-15,6-2-1 16,-3-1 0-16,-3-2-1 15,3-1 1-15,3-3-4 16,-2 1 0-16,-5-4-2 16,-3 3 0-16,0-3-2 15,-11 3 1-15,1 7 0 16,-1-4 0-16,-6 1 3 16,-4-4 1-16,3-3 3 15,-3 4 0-15,7-7 3 16,-1 0 0-16,5-4 0 15,-1 4 0-15,11-3 0 16,0 3 1-16,7-3-2 16,7 0 0-16,4-3-2 15,3 3 0-15,4-1 0 0,0-2 0 16,3 0-1-16,4 3 1 16,-11 3-1-16,-7-7 0 15,-3 7 1-15,-11 4 0 16,-8 2-1-16,-2 0 1 15,-8 4-1-15,8-4 0 16,-12 0 0-16,12 0 1 16,-8 4 0-16,8-4 0 15,-1 0 0-15,1-6 0 16,-1 3 0-16,4-3 1 16,-4 4-1-16,11-4 0 15,-3 3-1-15,3 0 1 0,0 3-1 16,0 0 1-16,0 13 0 15,-7 0 0-15,3-3-1 16,-3 3 1-16,-3 6-1 16,-8 3 1-16,7-3-1 15,-3 3 1-15,4-3-1 16,3-6 1-16,0-3-1 16,3-4 0-16,4-2 0 15,4-4 1-15,3-6-3 16,3-3 1-16,1-7-2 15,10-2 1-15,-11-4-1 16,-2 1 1-16,-1-1-1 16,-7 3 1-16,-7 4 0 0,-4 3 1 15,0 2 2-15,-6 4 1 32,6 4 2-32,4-1 0 15,4 3 1-15,3-3 0 16,7 0-1-16,7-3 1 15,7 0-3-15,4-3 1 16,6 0-9-16,8-3 1 16,3-1-10-16,8 4 1 31</inkml:trace>
  <inkml:trace contextRef="#ctx0" brushRef="#br0" timeOffset="27939.9821">32396 9448 35 0,'-7'-19'17'0,"7"22"-10"16,-4-3 22-16,-14 3-25 15,-6 4 1-15,-12 8 0 16,-2 4 1-16,-5 3-8 15,1 0 0-15,-4 6 4 16,7-3 1-16,8 0-9 16,13-6 1-16,4-3-7 15,7-4 1-15,14 1-3 16,7-1 0-16</inkml:trace>
  <inkml:trace contextRef="#ctx0" brushRef="#br0" timeOffset="28228.0557">32247 9642 27 0,'22'-3'13'0,"-15"6"-5"0,-14-6 23 15,-4 0-28-15,-10 9 0 16,3 0 4-16,-14 7 0 16,4 0-9-16,-4 2 1 15,4 4 4-15,7-3 1 0,0-4-2 16,10 1 0-16,1-1-4 16,3 4 1-16,7-3-2 15,10-4 0-15,-3 0 0 16,4 1 1-16,0 5-1 15,-1 1 1-15,-3 3 0 16,-3 0 1-16,-8 0 1 16,-6-7 1-16,-8 4 0 15,0 3 1-15,-6-1-1 16,-1 4 1-16,-7-3-1 16,15 0 1-16,2-3-7 15,5-1 1-15,10-2-8 16,3-4 0-16</inkml:trace>
  <inkml:trace contextRef="#ctx0" brushRef="#br0" timeOffset="29358.7488">32833 9482 25 0,'21'3'12'0,"-3"1"-1"16,-15-4 13-16,4 3-22 0,4 0 0 16,0 3 0-16,-1 0 1 15,1 1-4-15,6 2 0 16,-6 0 2-16,0 1 1 15,-1-1-2-15,-10 1 1 16,0 2-1-16,-10 1 0 16,-8-1-1-16,4 7 0 15,-7-6 0-15,-4 5 0 16,4-2 0-16,0-3 1 16,3-4-1-16,4-3 1 15,3 1-1-15,4-4 1 16,0 3 0-16,7-3 0 0,14-3-1 15,-3-3 1 1,3 3 0-16,4-3 0 0,-1 0 0 16,-3 0 0-16,4 0 0 15,-7 3 0-15,-4 0 0 16,-7 3 0-16,-7 0 0 16,0 0 1-16,-4 6-1 15,-10-6 0-15,0 4 0 16,3-7 1-16,4 0-1 15,3-7 1-15,4 1-2 16,-3-9 1-16,10-1-1 16,0 0 1-16,10-3-2 15,-10 1 1-15,11-1 0 16,-11 3 1-16,-4 3-1 16,-3 7 0-16,-3 6 1 15,-8 6 0-15,4 7 0 16,-4 3 0-16,1 12 0 0,-5 6 1 15,1 4 1-15,4-3 0 16,3 2 1-16,-4-2 1 16,7 2-1-16,4-12 1 15,4-3-1-15,3-6 0 16,3-3-1-16,8-4 0 16,6-3-2-16,1-3 0 15,3-6-2-15,8-6 0 16,2-1-1-16,1-2 1 0,7-1-2 15,-11 4 1 1,-7 3 1-16,-3 3 0 0,-15 9 1 16,-3 3 1-16,0 7 0 15,-10 0 1-15,-1-4 0 16,-10 1 0-16,10-1-4 16,-6 1 1-16,6-1-7 15,1 1 0-15,3-1-1 16,-4-2 0-16</inkml:trace>
  <inkml:trace contextRef="#ctx0" brushRef="#br0" timeOffset="29721.1267">32667 9551 27 0,'7'-6'13'0,"14"3"-17"0,-13 6 26 16,-8 3-18-16,-8 4 0 16,-2 8 2-16,-8 4 0 15,-6 7-8-15,-5 2 1 16,1 4 4-16,0 2 1 16,7-6-2-16,0-2 0 15,-1-4-2-15,5 0 1 16,3-9 0-16,7-4 0 15,7-2-1-15,7-1 1 0,3-3-1 16,1 0 1-16,3-2-1 16,0-1 1-16,0 3-1 15,-3-3 0-15,-1 3-2 16,1-2 0-16,3-1-8 16,-3 0 1-16,3-3-2 15,3 0 0-15</inkml:trace>
  <inkml:trace contextRef="#ctx0" brushRef="#br0" timeOffset="30020.3947">33094 9617 31 0,'11'3'15'0,"-1"16"-11"16,-3-16 28-16,-7 7-31 0,4 2 1 15,3 4 0-15,-7 0 1 16,0-4-4-16,-7 4 0 16,3-1 3-16,-6-2 0 15,3 3-1-15,-4-4 0 16,1 1-1-16,-1-4 1 16,4-3-2-16,3 1 1 15,4-4-3-15,-7-3 1 16,7 0-3-16,0-6 1 0,0-1-4 15,7-5 0-15,-7-4-3 16,0 3 0-16</inkml:trace>
  <inkml:trace contextRef="#ctx0" brushRef="#br0" timeOffset="30178.0771">33073 9601 27 0,'0'4'13'0,"-11"39"-10"0,4-33 22 0,7 9-25 15,-10 3 1-15,6 6-1 16,-6 3 0-16,-8 1-2 16,0 8 0-16,-3-5-5 15,-7-13 0-15,-4 0-2 16,4 3 1-16</inkml:trace>
  <inkml:trace contextRef="#ctx0" brushRef="#br0" timeOffset="30375.5887">32646 9990 12 0,'0'3'6'0,"0"-9"-6"0,0 6 7 16,0 0-8-16,0 0 1 0,0 0-6 15,0 0 0-15</inkml:trace>
  <inkml:trace contextRef="#ctx0" brushRef="#br0" timeOffset="31487.4759">32526 10059 15 0,'0'3'7'0,"0"1"-2"16,0-4 13-16,7 3-16 15,-3 3 0-15,3 0 1 16,-4 0 0-16,4 1-4 16,4 2 0-16,0 1 3 15,6-4 0-15,-3 3-2 16,-3-6 1-16,6 1-1 15,-6-4 0-15,0 3-2 16,-1-3 0-16,-3 0-1 16,0 0 1-16,-7 0-1 0,0 3 0 15,-7 0 0-15,0 0 0 16,-3-3 2-16,-1 0 0 16,-3 3 0-16,-4 0 1 31,-10-3 2-31,7 3 0 15,0 1 2-15,0-1 1 16,3 0 0-16,0-3 1 16,4 3-1-16,4-3 0 0,3 0-1 15,14 3 0-15,3-3-3 16,1 3 1-16,3-3-1 16,4 0 0-16,3 0 0 15,-4 0 0-15,15-3-1 16,-4 0 0-16,1 0-1 15,-5 0 1-15,-6 3-3 16,0 0 0-16,-8 3-1 16,-6 0 1-16,-4 3-1 15,0 1 0-15,-11 5 0 16,0-6 1-16,-3 4 2 16,-3 2 1-16,-4-2 0 15,3-1 0-15,0-3 0 16,4 1 1-16,4 2 0 15,3-3 0-15,7 4-1 16,0-4 1-16,10-3-1 0,1 0 1 16,-1 0-1-16,8-3 0 15,0-3 0-15,-4 0 0 16,3 3 0-16,1-3 0 16,-7 3 0-16,-8-3 0 15,4 6 0-15,-14 0 0 16,-4 7 0-16,-3-4 1 15,-10 6-1-15,2 1 0 16,1-1 0-16,0 4 0 16,4-3 1-16,-1-4 1 0,7-3-1 15,1 1 0 1,10-7 0-16,0 0 1 0,7-7-1 16,3 1 0-16,12-3-1 15,-5-1 0-15,-3 1 0 16,4-1 0-16,0 4-1 15,-8 3 0-15,-6 6-1 16,-4 3 1-16,0 4 0 16,-11 6 0-16,-3 2 0 15,-4 7 0-15,8 4 2 16,-8-10 0-16,8-1 1 16,6 1 0-16,-3-3 0 15,0-4 1-15,7-2 0 16,7-4 0-16,0-3-2 15,4-3 0-15,-1 0 0 16,4 0 0-16,-3-6-1 16,3-4 1-16,-3 1-1 0,-8 0 1 15,4 2-1-15,-7 7 0 16,0-6 0-16,0 6 1 16,-7 6-2-16,7 1 0 15,-3-4-8-15,-5 3 0 16,8 0-2-16,0-3 1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20:28.60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17688 3333 30 0,'-17'-16'15'0,"-15"10"-7"0,18 9 16 0,-18 0-23 16,-10 10 0-16,-11 9 1 16,3 6 1-16,1 10-3 15,7 9 0-15,10 0 1 16,7 3 1-16,8 3-1 16,10-3 0-16,3-12-1 15,8-4 1-15,6-15-1 16,18-16 1-16,8-15 0 15,6-23 0-15,7-12 0 0,-6-12 0 16,-1-16 0 0,0-10 1-16,-3-9-2 0,-7-3 1 15,-4-1 0-15,-7 7 0 16,-7 7 0-16,0 8 1 16,-3 20-1-16,-4 15 1 15,-3 22 1-15,-4 13 0 16,-4 19-1-16,-3 15 1 15,-4 32-1-15,-3 18 0 16,0 10-1-16,0 0 0 16,-3-7-1-16,2 7 1 0,1-13-1 15,11-9 0-15,3-13-6 16,3-12 0-16,4-16-8 16,4-25 0-16,10-25-2 15,4-3 1-15</inkml:trace>
  <inkml:trace contextRef="#ctx0" brushRef="#br0" timeOffset="164.711">17900 3280 39 0,'-39'47'19'0,"18"22"-23"16,14-54 38-16,0 7-33 16,-4 13 0-16,1 2 0 15,-1 7 1-15,4 0-5 16,0-6 1-16,3-7-8 15,4-9 1-15,8-16-2 0,2-15 0 16</inkml:trace>
  <inkml:trace contextRef="#ctx0" brushRef="#br0" timeOffset="298.7746">17879 3273 38 0,'-21'-50'19'0,"14"0"-19"0,7 44 37 15,-4-7-37-15,4 4 0 16,4-4 0-16,-1 4 0 15,8 6-7-15,10 3 1 16,7 6-6-16,7 3 1 16</inkml:trace>
  <inkml:trace contextRef="#ctx0" brushRef="#br0" timeOffset="492.7563">18112 3531 35 0,'-46'43'17'0,"21"-11"-4"0,22-29 26 0,-1 0-35 15,4-3 0-15,0-6 1 16,7-7 0-16,4-12-7 16,6-3 0-16,4 0 3 15,-3-1 0-15,3 1-7 16,-3 6 1-16,0 7-6 16,-1 2 0-16,-3 7-4 15,0 6 0-15</inkml:trace>
  <inkml:trace contextRef="#ctx0" brushRef="#br0" timeOffset="762.7248">18263 3502 34 0,'4'19'17'0,"6"-6"-15"0,-3-10 29 16,4-6-29-16,0-4 1 15,3-5 0-15,3-1 1 16,1-6-6-16,0 1 1 16,-1-4 4-16,-6 3 0 15,-4 3-2-15,-7 4 1 16,-7 9 0-16,-4 9 0 15,-6 9 1-15,-4 4 1 16,-4 10-1-16,4 5 0 16,3 4 0-16,4 2 1 15,3-2-1-15,1 0 0 0,6-7-2 16,4 0 1 0,4-6-6-16,6-6 1 0,4-12-8 15,8-4 1-15,2-6-7 16,22-10 0-16</inkml:trace>
  <inkml:trace contextRef="#ctx0" brushRef="#br0" timeOffset="978.3074">18725 3414 45 0,'-31'26'22'0,"-22"8"-16"15,42-21 36-15,-3 2-40 16,0 7 0-16,0 0 1 15,7 6 1-15,3-6-6 16,1-3 1-16,3 0 3 16,7-3 0-16,3-4-7 0,1-6 0 15,3-2-8-15,11-4 0 16,-1-7-3-16,1-5 0 16</inkml:trace>
  <inkml:trace contextRef="#ctx0" brushRef="#br0" timeOffset="1156.8826">18768 3430 39 0,'-18'-12'19'0,"22"-7"-18"0,-1 13 36 0,1-4-37 15,3-2 1-15,3 2 0 16,1-2 0-16,7-7-1 16,-1 0 0-16,1-3-4 15,0-6 0-15,-1 0-6 16,-3 3 0-16,-3-1-2 15,-4 8 0-15</inkml:trace>
  <inkml:trace contextRef="#ctx0" brushRef="#br0" timeOffset="1291.1857">18863 3251 41 0,'-18'51'20'0,"4"-14"-21"0,11-24 40 0,-1 6-38 16,-3 3 1-16,0 9 0 15,0 3 1-15,0 4-7 16,3 0 0-16,1 2-4 15,3-8 0-15,11-7-5 16,3-6 0-16</inkml:trace>
  <inkml:trace contextRef="#ctx0" brushRef="#br0" timeOffset="1513.983">18972 3700 42 0,'0'16'21'0,"4"-23"-17"0,3 4 39 16,11-9-39-16,-4-10 0 15,0 0 2-15,-4-3 0 16,1-4-8-16,-4 4 0 16,-3 0 6-16,-8 6 0 15,-7 4-3-15,-3-1 1 0,4 0-5 16,-1 1 0 0,4-1-7-16,4 3 0 0,13 1-7 15,8-1 1-15,7 7-1 16,-1 3 0-16</inkml:trace>
  <inkml:trace contextRef="#ctx0" brushRef="#br0" timeOffset="1716.2248">19181 3468 28 0,'-8'31'14'0,"-20"54"-6"15,21-66 27-15,0 6-31 16,0 0 1-16,0-3 4 16,4-3 1-16,-1-4-11 15,4-2 0-15,0-7 9 16,4-9 0-16,3-6-3 15,0-4 0-15,7-6-4 16,0-3 1-16,0-3-8 16,4 3 0-16,-1 3-7 15,1 1 0-15,-1-4-5 16,5 6 0-16</inkml:trace>
  <inkml:trace contextRef="#ctx0" brushRef="#br0" timeOffset="1879.9936">19293 3562 36 0,'-10'28'18'0,"6"-22"-5"0,4-2 29 15,0 2-38-15,0-3 0 16,4 6 1-16,3-2 0 16,0 5-7-16,4-2 1 15,-1-4 3-15,1 0 1 16,3-3-8-16,3-3 1 16,1-3-7-16,0-3 1 15,-1 0-7-15,1 2 1 0</inkml:trace>
  <inkml:trace contextRef="#ctx0" brushRef="#br0" timeOffset="2021.939">19512 3662 29 0,'0'19'14'0,"-7"9"2"0,4-18 20 0,-5 5-28 15,-6 10 0-15,-7 1 6 16,-11 5 0-16,1 10-18 16,-15 9 1-16,-14 13 11 15,-14 2 0-15,10-5-14 16,8-16 1-16,17-3-14 15,4-19 0-15</inkml:trace>
  <inkml:trace contextRef="#ctx0" brushRef="#br0" timeOffset="2578.1522">20535 2838 45 0,'-25'28'22'0,"-31"69"-16"0,42-53 27 15,-11 22-32-15,-3 12 0 16,-7 0 1-16,-1 17 1 15,8-5-4-15,7-8 1 16,10-7 1-16,8-15 0 16,6-16-6-16,12-13 0 15,6-18-9-15,3-16 0 16</inkml:trace>
  <inkml:trace contextRef="#ctx0" brushRef="#br0" timeOffset="2827.6597">20585 3625 44 0,'0'43'22'0,"10"-21"-17"0,-3-22 32 0,11 0-34 16,7-9 1-16,3-7 2 15,-4-6 1-15,-2-3-7 16,-5-3 0-16,-6 6 5 16,-8 0 1-16,-6 7-2 15,-15 5 1-15,-3 4-2 16,0 3 0-16,0 9-2 15,0-3 1-15,6 3-7 16,5-9 0-16,3 6-9 16,7-9 0-16,17-6-6 15,8-4 1-15</inkml:trace>
  <inkml:trace contextRef="#ctx0" brushRef="#br0" timeOffset="3222.5579">20874 3556 42 0,'-39'50'21'0,"21"-28"-23"0,22-19 33 16,-1-6-30-16,8-7 0 15,10-2 0-15,-3-7 1 16,3-6-3-16,4 6 1 16,-1 7 0-16,-2 2 1 0,-5 4-1 15,1 9 0-15,-8 10 2 16,-3 5 0-16,1 7 1 15,-5 1 0-15,1-5 1 16,-1 1 0-16,1-6 0 16,3-3 1-16,3-10-3 15,4-10 1-15,4-5-2 16,0-7 1-16,13-3-2 16,1 0 1-16,0 0-1 15,-4 3 1-15,0 7-1 16,-3-1 0-16,-7 7 0 15,-4 6 1-15,-4 6 0 16,-6 4 1-16,-4 2-2 16,0 7 0-16,-4-3-6 15,4 0 1-15,0-7-9 16,0-3 0-16,7-6-4 16,1-3 0-16</inkml:trace>
  <inkml:trace contextRef="#ctx0" brushRef="#br0" timeOffset="3384.4094">21414 3496 38 0,'-7'25'19'0,"0"3"-20"0,3-9 33 15,-3 6-32-15,-4 10 1 16,-3 9-1-16,-3 6 1 16,-1 3-2-16,4 0 1 15,3-6-5-15,4-9 1 16,4-3-7-16,6-10 1 0</inkml:trace>
  <inkml:trace contextRef="#ctx0" brushRef="#br0" timeOffset="3629.2236">21449 3584 28 0,'21'-28'14'0,"4"24"-4"0,-15 1 17 0,1 0-24 16,3 3 0-16,-3 3 6 15,-1 0 1-15,1 7-11 16,-4 6 1-16,-7 2 6 16,-4 7 0-16,-6 4-1 15,-4 2 0-15,-1 7-5 16,1-7 0-16,0-6-9 16,0-9 0-16,14-7-7 15,7-18 1-15</inkml:trace>
  <inkml:trace contextRef="#ctx0" brushRef="#br0" timeOffset="3825.3025">21692 3596 39 0,'-3'0'19'0,"3"-12"-7"0,0 6 28 16,0 6-38-16,0-10 0 16,3 1 0-16,-3 2 1 15,0 1-4-15,0-6 1 16,0 5 1-16,-3-2 1 15,-1 0-6-15,1 2 0 0,-4 1-8 16,3 0 0-16,4-4-3 16,4-2 0-16</inkml:trace>
  <inkml:trace contextRef="#ctx0" brushRef="#br0" timeOffset="4399.1809">21876 3505 38 0,'-39'44'19'0,"21"-19"-11"16,15-21 34-16,-1-1-40 16,4 0 1-16,0-3 1 15,7-10 1-15,11-5-6 16,0-1 0-16,3 4 3 16,0-1 0-16,0 0 0 15,-3 4 0-15,3 3-2 16,-7 3 1-16,0-1 0 0,-3 4 1 15,-4 4-1-15,0 2 0 16,-4 3 0-16,1 4 0 16,-1-1-2-16,-3 1 0 15,4-4-6-15,-1 4 1 16,1-4-6-16,3-9 1 16,0-3-4-16,0-3 1 15,4-4 1-15,-1-2 1 16,1-1 7-16,-4 4 0 15,4 0 7-15,-4 2 0 0,3 1 5 16,1-3 0-16,-1-1 1 16,4-2 1-16,1-4-2 15,2 0 0-15,1 1-1 16,-4-1 0-16,-3 3-2 16,-4 4 0-16,-7 3-1 15,-7 9 0-15,-4 6 0 16,-3 4 1-16,0 2 0 15,-4 1 0-15,4 6 0 16,0 3 0-16,3 0 0 16,4-3 0-16,4-3-1 15,3-3 0-15,3 3-2 16,4-10 1-16,4-6-6 16,3-3 1-16,0-3-6 15,4-3 0-15,3-13-8 16,7 0 1-16,7 0-3 15,1-3 1-15</inkml:trace>
  <inkml:trace contextRef="#ctx0" brushRef="#br0" timeOffset="4577.9257">22419 3336 52 0,'-11'6'26'0,"11"-2"-27"0,4-4 54 16,3 0-50-16,7-4 1 15,7 1 1-15,0-3 0 16,4-3-7-16,-4-7 0 15,4-3 5-15,3-6 0 0,0-3-9 16,4 0 1-16,-4-1-8 16,1 1 0-16,-5-6-6 15,-2-4 1-15</inkml:trace>
  <inkml:trace contextRef="#ctx0" brushRef="#br0" timeOffset="4758.3306">22722 2866 41 0,'-21'15'20'0,"-7"26"-10"0,21-22 33 0,-4 19-38 16,-3 6 0-16,0 18 6 16,-7 7 1-16,-7 10-14 15,0 8 1-15,10 1 7 16,11-9 1-16,14-20-3 16,11-9 0-16,10-28-8 15,14-28 0-15,18-25-15 16,21-10 1-16</inkml:trace>
  <inkml:trace contextRef="#ctx0" brushRef="#br0" timeOffset="5541.8058">23442 2897 39 0,'-35'25'19'0,"3"16"-8"0,29-32 10 15,-15 23-21-15,4-10 1 16,-4 15 1-16,4-8 1 16,7-1-3-16,0-6 1 15,10 0 1-15,1-7 0 16,10-8 0-16,-3-1 0 16,6-6-1-16,-3 0 1 15,11 3-2-15,-4 0 0 16,-7 0 2-16,-3 0 0 15,-11 7 2-15,0-4 1 16,-7 7 1-16,0-4 0 16,3 7 0-16,1-1 0 0,13-5-2 15,-3-4 1-15,18-3-5 16,-7-3 1-16,10 3-8 16,-7 0 1-16,7 7-7 15,-6-4 0-15,-15 22-3 16,-4-6 0-16,-13 19 2 15,2-10 1-15,-23 23 10 16,6-13 1-16,-7 21 10 16,4-18 0-1,0 3 5 1,7-9 1-16,7-10-2 16,3-6 1-16,11-13-6 15,0-2 1-15,35-29-9 16,-6 3 0-16,30-34-11 15,-16 12 1-15,27-25-7 16,-17 13 1-16</inkml:trace>
  <inkml:trace contextRef="#ctx0" brushRef="#br0" timeOffset="5718.2132">23876 3095 57 0,'-14'12'28'0,"14"-9"-33"0,0-3 52 16,3-6-47-16,-3 6 0 15,15-16 0-15,-5 4 0 16,25-23-1-16,-3 10 1 0,14-6-8 16,-11 3 1-16,4-1-7 15,-7 7 0-15,-7 4-2 16,-8 5 1-16</inkml:trace>
  <inkml:trace contextRef="#ctx0" brushRef="#br0" timeOffset="5947.7202">24088 2919 36 0,'-25'16'18'15,"0"15"-21"-15,22-22 35 0,-8 13-32 16,1-3 0-16,-8 16 0 16,4-10 1-16,0 9-3 15,3-5 0-15,4 8-1 16,-3-9 0-16,6 1 0 16,0-7 0-16,4 3 1 15,0-7 0-15,0-2 4 16,0-3 0-16,0-1 2 15,0-2 1-15,4-7-1 16,-4 0 0-16,21-9-5 16,-7 3 0-16,7-1-10 0,-6 1 1 15</inkml:trace>
  <inkml:trace contextRef="#ctx0" brushRef="#br0" timeOffset="6289.2499">23883 3521 35 0,'-25'35'17'0,"11"-29"-11"0,14-6 25 16,-3-3-31-16,3 0 1 0,7-4-1 15,-4 4 0-15,11-12 0 16,-3 2 0-16,17-3 0 16,-7 4 0-16,22-7 0 15,-15 3 0-15,7 4 0 16,-7 2 0-16,-10 10 2 15,-4 0 0-15,-14 10 1 16,0-1 0-16,-10 19 2 16,-12 7 0-16,-2-1 0 15,3 1 1-15,3-7-2 16,4 0 0-16,3-6-2 16,4-6 1-16,4-7-3 15,10-9 1-15,7-9-8 16,7-7 1-16,7-12-9 15,15-10 1-15,-1-9-3 16,0-9 0-16</inkml:trace>
  <inkml:trace contextRef="#ctx0" brushRef="#br0" timeOffset="6646.7102">24543 2900 42 0,'-32'22'21'0,"7"6"-20"0,18-15 40 15,-3 12-40-15,-4 3 1 16,-8 4 0-16,5 5 0 0,-1 1-3 16,4-10 1-16,3 0 1 15,4-9 0-15,7-9-1 16,4-7 1-16,3-13-1 16,7-5 0-16,0-11 0 15,4-8 1-15,14-4-1 16,-1 1 0-16,5 2-1 15,2 7 1-15,5 0 0 16,-4 9 0-16,-4 6 0 16,-3 4 0-16,-8 6 0 15,-3 3 1-15,-3 0 0 16,-7 6 0-16,-4 10-3 16,-4 3 1-16,-3 9-6 15,0-3 0-15,-3 3-6 16,-4 0 0-16,-7 1-2 15,-1 2 1-15</inkml:trace>
  <inkml:trace contextRef="#ctx0" brushRef="#br0" timeOffset="7094.3617">24578 3204 29 0,'-14'-12'14'0,"17"-10"-9"0,4 19 26 16,4-7-29-16,0 1 1 16,3 3 1-16,0-4 0 15,0 1-6-15,0 3 1 16,-3 2 3-16,-1 1 1 15,-6 6-1-15,-4 4 0 16,-7 8-1-16,-4 1 0 16,1 9 0-16,-5 0 0 15,1 0 0-15,0-6 0 16,7-3 0-16,0 0 0 16,4-4 0-16,-1-6 0 0,8 1 0 15,3-7 1-15,7-7-1 16,0-2 1-16,4-13-4 15,3 0 0-15,0-3-3 16,0-6 0-16,-7-1-1 16,-3-2 1-16,-1 2-1 15,-3 7 0-15,-3 10 4 16,-4 2 1-16,-4 13 3 16,-6 6 0-16,-1 4 2 15,-3 9 1-15,0 6-1 16,-7 9 0-16,-4 7-1 15,-7 3 1-15,1 6-2 16,-1 6 0-16,4 10-4 16,3 0 0-16,4 6-5 15,0-3 1-15,-1-6-6 16,8-13 0-16,7-6-1 0,0-9 0 16</inkml:trace>
  <inkml:trace contextRef="#ctx0" brushRef="#br0" timeOffset="7433.1523">24359 3734 31 0,'7'-34'15'0,"11"-7"-8"0,-11 25 30 15,4 1-34-15,-1-4 1 16,4 3 0-16,0 1 1 0,11-4-7 16,-7 6 0-16,-1 4 4 15,-6-1 1-15,-4 4-3 16,-10 3 1-16,-5 9-1 15,-2 7 1-15,-4 2-1 16,0 4 0-16,-4 0 0 16,-7 3 1-16,4 3 0 15,0 3 0 1,0-3 1-16,3-3 1 0,4 0-1 16,3-3 1-16,4-3 0 15,4-4 0-15,6-2-1 16,8-10 0-16,3-3-4 15,7-4 1-15,0-2-11 16,8 0 0-16,17-7-5 16,-11 3 1-16</inkml:trace>
  <inkml:trace contextRef="#ctx0" brushRef="#br0" timeOffset="11645.729">14259 13524 21 0,'-14'-3'10'0,"4"9"-5"0,6-2 11 0,-3-4-15 16,0 6 0-16,0 13 0 15,-4 12 1-15,-3 16-3 16,-3 3 1-16,-1 0 1 16,4-6 0-16,0-9-1 15,7-4 0-15,3-9 0 16,1-6 1-16,3-7 0 15,0-9 0-15,7-9 0 0,3-10 1 16,4-9-1 0,4 0 0-16,0 6 1 0,-1 6 0 15,1 10-1-15,3-1 1 16,-7 4 1-16,0 13 0 16,-3 8 1-16,-8 1 1 15,-3 0 0-15,-3 0 0 16,-4 0-1-16,0 0 0 15,-4-4-1-15,1 1 0 16,-5-4-2-16,1 1 0 16,4-4-6-16,3-2 1 15,3-7-5-15,8-7 1 0,10-2-6 16,7-4 1 0,4-2-1-16,-1-7 1 0,1 0 3 31,-46 66 10-31,81-98 2 15,-28 51 0-15,-8 10 7 16,-6-11 0-16,0 8 2 16,-4-8 0-16,-4 1-5 15,1-9 1-15,-1-4-3 16,-2-6 1-16,-5 3-4 16,-3 4 1-16,-3-1-1 15,-8 10 0-15,0 12-1 16,-3 10 1-16,-3 9 1 15,-5-3 0-15,8 6 0 16,0 3 1-16,4-3-1 16,3 1 1-16,3-4-1 0,4-3 1 15,0-7-3-15,7 1 1 16,0-10-5-16,7-6 0 16,0-15-5-16,4-1 1 15,7-6-4-15,-4 3 1 16,0-6-1-16,-3 3 0 15,-4 3 5-15,-4 16 0 16,-3 3 7-16,-3 7 0 16,-4 8 6-16,-4 1 0 15,4 3 2-15,-3-4 0 0,3-2 0 16,0-4 0-16,3-6-2 16,1-6 0-16,3-9-3 15,4-1 0-15,6-2-2 16,4-4 1-1,4-6-2-15,0 6 1 0,3-3-1 16,0 6 0-16,-7 7-1 16,8-1 1-16,-12 4 1 15,1 12 1 1,-11 13 0 0,0 3 0-16,-7 3-2 15,0 0 0-15,-3-3-6 16,6-3 0-16,4-6-7 15,0-7 0-15</inkml:trace>
  <inkml:trace contextRef="#ctx0" brushRef="#br0" timeOffset="11814.2814">14887 13891 25 0,'-10'19'12'0,"-4"9"-7"0,10-21 14 16,4 2-19-16,-7 0 0 15,3 1-2-15,1-4 0 16,3 0-3-16,3-6 1 0,4-6-3 16,1-7 0-16</inkml:trace>
  <inkml:trace contextRef="#ctx0" brushRef="#br0" timeOffset="12487.658">14993 13590 22 0,'-7'32'11'0,"0"2"-8"0,3-21 18 0,-3-4-18 15,0 13 0-15,-3 6 2 16,-1-3 0-16,4 0-7 15,0-6 1-15,-4-3 3 16,4-4 1-16,4-2-3 0,-1-1 1 16,4-3-2-16,4-2 1 15,-4-4-2-15,7-7 0 16,0-2-2-16,7-1 0 16,-3-2 0-16,-1-1 1 15,1 4-1-15,-4 9 1 16,0 0 1-16,-4 0 1 15,1 13 2-15,0 2 1 16,-4-2 1-16,0-1 1 16,0 4 0-16,0-3 1 15,0 2 0-15,0 1 0 16,3 0 0-16,1-4 0 16,-1-2-2-16,1-1 0 0,3-6 0 15,0-6 0-15,0-6-1 16,0-7 0-16,0-3-1 15,4-3 1-15,-4-3-1 16,0 3 0-16,0-3-1 16,0 9 1-16,-4 7-1 15,-3 9 0-15,4 6-1 16,-1 0 1-16,1 4 0 16,-1 2 1-16,-3 4 0 15,0 6 0-15,0 6 1 16,-3 0 0-16,-4 4 0 15,0 2 1-15,-4-5-1 16,1-1 0-16,-5 3-1 16,1-3 1-16,0 4-1 15,0-10 0-15,4-7-4 0,-1-8 1 16,4-7-7-16,3-10 0 16,4-9-7-16,11 1 0 15</inkml:trace>
  <inkml:trace contextRef="#ctx0" brushRef="#br0" timeOffset="12805.562">15219 13869 36 0,'-11'25'18'0,"-6"16"-12"0,6-28 26 0,0 2-28 16,4 1 1-16,0-3 2 16,0 2 0-16,4-8-9 15,3-4 0-15,10-10 5 16,1-8 1-16,3-1-3 15,7-3 1-15,-3 4-2 16,3 2 0-16,-3-3 0 16,-1 4 0-16,-3 5 1 15,1 4 0-15,-5 0 0 16,1 6 1-16,-4 4-1 16,0 2 1-16,-4 4 0 15,1-1 0-15,-1 1-4 16,4-1 0-16,4-2-7 15,3-7 0-15,0-3-8 16,4-10 1-16,7 1-1 16,-4-7 0-16</inkml:trace>
  <inkml:trace contextRef="#ctx0" brushRef="#br0" timeOffset="13286.7107">15607 14064 22 0,'-14'6'11'0,"10"-3"-3"0,4-3 20 0,0-6-25 16,4-4 1-16,-1-2 2 16,1-7 1-16,3-12-8 15,3-1 0-15,1-8 5 16,0-14 1-16,6-12-2 16,8 7 0-16,0 6-1 15,3 2 0-15,-3 4-1 16,-1 7 0-16,-3 5 0 15,1 4 1-15,-5 12 0 16,1 6 0-16,0 10 0 16,-4 9 1-16,-4 7-1 15,-3 3 1-15,-7 15-2 16,0 10 1-16,-3 9-1 16,-4 6 1-16,-4 7-4 0,1 0 0 15,-5 0-5-15,-2-13 0 16,-1-6-9-16,8-10 0 15,-1 1-1-15,0-23 1 16</inkml:trace>
  <inkml:trace contextRef="#ctx0" brushRef="#br0" timeOffset="13440.0988">15660 13897 48 0,'-4'-9'24'0,"8"-7"-34"0,-1 7 51 0,8 0-41 16,7-7 0-16,3-3 0 15,3-6 1-15,5 3-8 16,2 0 1-16,1 0-7 16,3 0 1-16</inkml:trace>
  <inkml:trace contextRef="#ctx0" brushRef="#br0" timeOffset="13822.4903">16027 13841 38 0,'-14'47'19'0,"-4"19"-17"16,14-47 28-16,1 6-29 16,-4 0 0-16,0 9 0 0,-4 10 0 15,-3 3-1-15,4 7 0 16,-1-7-1-16,0-7 1 16,4-5-5-16,4-10 1 15,3-12-4-15,3-10 1 16,1-19-1-16,10-12 0 15,-3-16 1-15,-4 6 1 16,0-2 5-16,0 8 0 16,3-9 4-16,1 4 0 15,3 5 1-15,0 4 1 16,0 6 0-16,0 0 1 16,0 10-1-16,-3 2 0 15,-4 7 0-15,-3 9 0 16,-4 7-2-16,-4 6 1 15,-3 0-2-15,-4-1 1 0,1 4-4 16,-1 3 0-16,4-9-8 16,4-3 1-16,3-10-5 15,7-6 1-15</inkml:trace>
  <inkml:trace contextRef="#ctx0" brushRef="#br0" timeOffset="14279.3639">16125 13932 29 0,'4'9'14'0,"3"13"-9"16,-7-12 23-16,0 9-26 15,0 3 0-15,-3 12-1 0,-1 7 1 16,0 6-3 0,1 3 1-16,-1 3 1 0,1-6 0 15,-1 0-1-15,1-9 0 16,-1-7-3-16,4-9 1 15,0-6-4-15,0-10 1 16,0-6-1-16,7-19 0 16,0-15 0-16,0-16 0 15,1-4 3-15,-1 4 1 16,3 0 3-16,1 0 0 16,-1 6 2-16,4 3 0 15,8 10 2-15,2 0 0 0,1 12 0 16,-4 3 1-16,-3 7 0 15,-1 6 0-15,-2 3 0 16,-5 6 0-16,-6 6-1 16,-4 4 1-16,-7 3-3 15,-4 0 1-15,-7-7-2 16,1 10 0 0,-1 3-2-16,0-3 1 0,4-3-7 15,4-10 1-15,3-15-7 16,3 0 0-16,4-10-2 15,7-9 0-15</inkml:trace>
  <inkml:trace contextRef="#ctx0" brushRef="#br0" timeOffset="14452.9126">16464 13518 22 0,'4'0'11'0,"24"3"-5"0,-25 0 17 15,-3 10-20-15,0 12 1 16,-3 3 0-16,-4 7 1 15,0 9-7-15,-7 6 1 16,0 0 3-16,-1-3 1 16,-2 0-7-16,6-6 0 15,1-7-6-15,13-9 1 16</inkml:trace>
  <inkml:trace contextRef="#ctx0" brushRef="#br0" timeOffset="14658.7427">16574 13769 26 0,'-11'-6'13'0,"14"21"-3"0,-3-12 17 0,0 13-25 15,-3 3 0-15,-1 6 0 16,1 0 0-16,-4 3-3 16,3 1 0-16,1-1-1 15,-1-3 1 1,11-6-10-1,0-7 1-15</inkml:trace>
  <inkml:trace contextRef="#ctx0" brushRef="#br0" timeOffset="14817.3885">16542 13785 35 0,'-4'-35'17'0,"1"10"-10"0,3 22 25 15,0 0-29-15,0-4 1 16,0 11 0-16,0-1 1 15,0 0-7-15,0 3 0 16,3-3-2-16,1 7 0 16,3 5-9-16,3-8 1 15</inkml:trace>
  <inkml:trace contextRef="#ctx0" brushRef="#br0" timeOffset="15131.1775">16813 13763 38 0,'-45'9'19'0,"20"13"-17"0,18-13 27 0,-4 1-28 15,1 5 1-15,-1 7 0 16,-3 4 0-16,0 2-3 15,3 0 1-15,1 0 1 16,3-3 1-16,3-6-2 16,4-6 1-16,0 2-1 15,0-5 0-15,4 2-1 16,-1-5 0-16,4-1-5 16,0-6 0-16,4-6-6 0,-1-7 0 15,4 0 0-15,1 1 1 16</inkml:trace>
  <inkml:trace contextRef="#ctx0" brushRef="#br0" timeOffset="15493.5521">16838 13907 37 0,'-7'3'18'0,"-35"10"-20"0,35-7 40 16,3 0-34-16,1 4 0 0,-1-1 1 15,1 0 0 1,3 1-7-16,0-4 0 0,0 0 5 15,3-3 0-15,1 1-2 16,3-8 1-16,7 1-2 16,-4-3 1-16,4-7-1 15,1 1 1-15,2-4-1 16,-3 4 0-16,0-1-1 16,-3 1 1-16,0 2-1 15,-1 4 1-15,-3 6 0 16,4 0 1-16,-4 3 0 15,-4 0 0-15,-3 3 1 16,4 1 0-16,-4 2 0 16,0 1 0-16,-7-1-1 15,3 0 0-15,1 1-5 16,3-4 0-16,0 0-7 16,0-3 1-16,3-3-6 15,11-6 1-15</inkml:trace>
  <inkml:trace contextRef="#ctx0" brushRef="#br0" timeOffset="15667.8363">16993 13766 35 0,'4'6'17'0,"6"-25"-10"0,1 13 26 16,-4 0-32-16,4-4 0 16,-1 4 0-16,1-7 0 15,3-8-2-15,0 2 1 0,4 0-4 16,-1-6 1-16,1 0-7 15,0 6 1-15,-1 3-3 16,1 1 0-16</inkml:trace>
  <inkml:trace contextRef="#ctx0" brushRef="#br0" timeOffset="15835.961">17212 13502 23 0,'-14'16'11'0,"0"-13"3"0,10 3 19 0,1 10-29 15,-4 3 0-15,0 6 2 16,-4 6 0-16,0 4-8 15,4-1 0-15,0 7 4 16,0-9 0-16,4-7-6 16,3-3 1-16,0-7-6 15,3-5 0-15,4-10-4 16,4-4 1-16</inkml:trace>
  <inkml:trace contextRef="#ctx0" brushRef="#br0" timeOffset="16020.1162">17212 13769 36 0,'-4'19'18'0,"-6"21"-17"0,6-30 33 16,1 6-33-16,-4-1 1 16,0 4-1-16,3 0 1 15,-3 0-3-15,4 0 1 16,-1-4-1-16,4-2 0 16,0-4-5-16,0-6 0 15,0-3-5-15,7-9 1 16,4-4-2-16,-1-2 0 15</inkml:trace>
  <inkml:trace contextRef="#ctx0" brushRef="#br0" timeOffset="16132.3346">17223 13675 26 0,'3'-25'13'0,"4"-13"-7"0,-7 38 26 0,0 0-31 16,0 0 0-16,7-3 0 16,0-3 0-16,0-1-5 15,0 7 0-15,0 0-6 16,1 4 1-16</inkml:trace>
  <inkml:trace contextRef="#ctx0" brushRef="#br0" timeOffset="16592.3312">17339 13772 28 0,'-11'31'14'0,"29"-27"0"16,-14-1 18-16,-8-3-28 16,1 0 1-16,3-7 1 15,0-2 1-15,3 0-10 16,1-7 1-16,-1 0 5 0,8 1 0 15,-1-1-4 1,-3-6 0-16,0 6-5 0,0 1 1 16,1 5-4-16,-1 1 0 15,3-1-3-15,4 7 1 16,-3 3 2-16,-4 0 0 16,0 13 7-16,-4 2 0 15,-3 7 6-15,-3 3 1 16,-1 4 4-16,1-4 0 15,-1 0 0-15,1-6 1 16,-1-4-3-16,4-2 1 16,0-7-3-16,7-9 0 0,4-10-3 15,3-12 1 1,4 0-2-16,-1-3 1 0,5 6-2 16,-1-9 0-16,-4 12 0 15,1 6 0-15,-4 7 1 16,0 6 1-1,-3 6-1-15,-4 4 0 0,0 9 1 16,-4 9 0-16,-3-3-3 16,0 3 1-16,-3-12-8 15,-1 3 0-15,1-4-8 16,3 1 1-16</inkml:trace>
  <inkml:trace contextRef="#ctx0" brushRef="#br0" timeOffset="17305.0909">16058 13336 12 0,'-17'6'6'0,"-8"4"8"0,18-7-6 16,-7 3-6-16,-14 4 0 16,-18 2 2-16,-11 4 1 15,-3 3-6-15,-3-4 1 16,-1-5 3-16,4-7 0 16,-3-9-1-16,3-13 0 15,7-9-2-15,0-16 1 16,18-10-2-16,14-8 1 15,17-1-1-15,22-3 1 16,7 0-1-16,10 10 1 16,14 3-1-16,15 2 1 15,17 14-1-15,7 12 1 16,0 12 1-16,-3 13 0 16,-4 19 0-16,-3 6 1 0,-15 3 0 15,-10 10 0-15,-11 9 1 16,-6 6 0-16,-12-3-2 15,-10 7 1-15,-14-13-4 16,-7-4 1-16,-3 1-9 16,-4-3 1-16</inkml:trace>
  <inkml:trace contextRef="#ctx0" brushRef="#br0" timeOffset="21053.922">5510 15218 20 0,'-3'28'10'0,"-8"-38"-3"0,11 10 10 15,0-3-16-15,0 3 0 16,0 3 3-16,0-9 1 16,0 9-5-16,4 10 0 15,-1 9 3-15,-3-3 1 16,4 6-1-16,-8 3 1 16,8-3-2-16,-1 0 0 15,1 0-1-15,-4-6 1 16,3-6-1-16,-3-4 1 0,0 0-1 15,0 1 0 1,0-1 0-16,0 1 0 0,-3-4-1 16,6 0 1-16,-3 0-1 15,0 4 1-15,0-1-1 16,0-2 1-16,0-1-1 16,0 0 1-16,0 0-1 15,0-3 0-15,0 1 0 16,0-1 0-16,0 0 0 15,0-3 1-15,0 0 0 16,0 0 0-16,0 0 0 16,0 0 0-16,0 0-1 15,0 0 1-15,0 0-1 16,0 0 0-16,0 0-1 16,0 0 0-16,0 0 0 15,0 0 1 1,0-6 0-1,0 6 1-15,4-7 0 0,-4 1 0 16,0 6 0-16,3-6 0 16,-3 6 0-16,0-6 0 15,0 6-1-15,0-7 0 16,0 7 0-16,0 0 0 16,0 0 0-16,0 0 1 15,0 0-1-15,0 0 0 16,0 0-3-16,0 0 0 15,0 3-7-15,4 1 0 16,7-1-4-16,-4 3 1 0</inkml:trace>
  <inkml:trace contextRef="#ctx0" brushRef="#br0" timeOffset="21554.71">5200 15685 23 0,'-11'-13'11'0,"22"-18"0"0,-8 18 14 0,8-2-21 15,14-4 1-15,14-3 5 16,13 6 0-16,1-9-11 16,14-12 0-16,0-17 8 15,15 4 0-15,-1 9-2 16,3 4 0-16,-10-1-3 16,-3 4 1-16,-11-1-1 15,-7-6 0-15,-4 7-4 16,-6 2 0-16,-8 7-6 15,-3 7 1-15,-8 2-5 16,-10 3 0-16,-3 4-5 16,-11 3 1-16</inkml:trace>
  <inkml:trace contextRef="#ctx0" brushRef="#br0" timeOffset="21738.9993">5916 15127 30 0,'-7'25'15'0,"-21"3"-10"0,21-19 24 16,0-2-28-16,0 12 1 16,-7 12 0-16,-4 10 1 15,7 9-5-15,-3-13 1 16,4 1-3-16,3-3 1 16,3-4-8-16,0 0 1 15</inkml:trace>
  <inkml:trace contextRef="#ctx0" brushRef="#br0" timeOffset="22740.82">5817 15421 27 0,'-49'4'13'0,"24"14"-11"16,15-5 17-16,-4 0-17 15,-4 12 0-15,0 0 1 16,1 6 1-16,-1 4-5 16,7-1 0-16,1-3 3 15,3-6 0-15,3-9-2 16,4-3 1-16,4-1-1 16,-1 4 0-16,1 6 0 15,-1 0 0-15,1 9 0 16,-1-3 0-16,-3 1 0 15,0 2 1-15,-3-6-1 0,-1 0 1 16,1-3-1-16,-1-6 0 16,1-16 0-16,3-10 1 15,3-15-2-15,1-12 1 16,3 8 0-16,7-2 0 16,-3-7-1-16,3-5 1 15,3 2 0-15,4 3 0 16,8 7 0-16,-1 6 0 15,0 3 1-15,0 9 0 16,-6 4 0-16,-8 12 1 0,-7 9-1 16,-11 7 1-1,4 3-1-15,-7 3 1 0,-3-6-1 16,-5 3 1-16,1 3-2 16,-3 3 1-16,3-2-1 15,-1-1 1-15,5-10-1 16,-1-2 0-16,1-1 0 15,3-12 0-15,3-6-1 16,1-13 1-16,3 7-1 16,3-7 0-16,4-9 0 15,0-1 0-15,7 1-1 16,-7 3 0-16,7 3 0 16,-10 7 0-16,3 8 1 15,-7 7 0-15,0 7 0 0,-3 5 0 16,-1 4 1-16,0 3 0 15,1-7 0 1,-1 7 0-16,1 6 0 16,-4 0 0-16,3 0 0 0,4-3 0 15,-7 0 0-15,4-3 0 16,-1 0 0-16,4-7 1 16,0-2-1-16,0-4 0 15,0-6-2-15,0 0 0 16,4-6 0-16,-1-4 0 15,4-2-1-15,-3 2 0 16,3-2-1-16,3 5 1 16,1 1 2-16,-7-3 0 15,3 9 0-15,-7 0 1 0,0 6 0 16,-7 7 0-16,0 2 1 16,-1 7 0-16,1 6 1 15,-3 4 1-15,-1-7 0 16,1 3 0-16,-4 4 0 15,-1 2 0-15,-2 10 0 16,3-13 0-16,-4 4-2 16,4 2 1-16,-7-2-1 15,3 3 1-15,8-1-2 16,-8-9 0-16,7 7-5 16,4-16 1-16,0-10-7 15,7-18 1-15</inkml:trace>
  <inkml:trace contextRef="#ctx0" brushRef="#br0" timeOffset="23047.289">5747 16046 27 0,'-4'0'13'0,"8"9"-4"0,-4-9 17 16,3 3-25-16,4 0 1 15,-3 3 1-15,3-2 1 16,7 5-5-16,0 7 1 16,7-4 2-16,-3 1 1 0,3-1-2 15,4 1 1-15,7-1-1 16,-8-2 0-16,4-4-1 16,-6 0 1-16,-1 1-1 15,-4-4 0-15,1 0-4 16,0 3 1-16,-1-3-5 15,1 0 0-15,-7-3-4 16,6-3 0-16</inkml:trace>
  <inkml:trace contextRef="#ctx0" brushRef="#br0" timeOffset="23436.0289">6008 15967 24 0,'-21'41'12'0,"-1"-13"-5"0,19-18 19 16,-4-1-23-16,0-3 1 15,3 0-1 1,1 1 1-16,3-1-6 0,3-3 1 16,4 3 3-16,4-6 1 15,3-6-2-15,4 12 0 16,-1-6-1-16,1-12 1 15,-4-7 0-15,0-3 0 16,0-3-1-16,0 0 0 16,-3 6 0-16,0 0 0 15,-1 10 0-15,-3 3 1 16,0 12 0-16,0 6 1 0,-3 10 0 16,-1 3 1-16,-3-9-1 15,4-6 1-15,-1-1-1 16,1 4 0-16,3-4-6 15,0-6 1-15,4-12-8 16,6-16 0-16,1-16-3 16,7-6 1-16</inkml:trace>
  <inkml:trace contextRef="#ctx0" brushRef="#br0" timeOffset="24063.2832">6646 15177 41 0,'-21'25'20'0,"-14"38"-23"0,21-41 39 15,-7 9-35-15,-4 3 1 16,0-2-1-16,4-7 1 16,7-6-3-16,0-7 0 15,7-12 1-15,3-12 0 16,8-10-3-16,10-3 1 15,0-10-1-15,7 10 0 16,-3 0 0-16,3 13 1 16,-3-7 0-16,-4 12 0 15,0 14 2-15,-4 8 1 16,-3 14 0-16,-3 5 1 16,-4 7 0-16,0-10 0 0,0 1 1 15,0-4 0-15,0 0-2 16,4-9 1-16,-1-7-1 15,1-5 0-15,-4-7 0 16,7-3 0-16,0-16-1 16,3-16 1-16,1-2-1 15,3-10 1-15,0 3-1 16,0 12 0-16,0 4-1 16,0 3 0-16,-3 9 0 15,0 1 0-15,-4 5 1 16,-4 7 0-16,1-6 0 15,-4 9 0-15,0 12 0 16,-4 10 1 0,-10 28 0-1,0-3 1-15,3-6 0 0,1-10 0 16,3-9 0-16,3-3 0 16,1-3-1-16,3 0 1 15,0-7-1-15,3-9 0 16,4-6-1-16,0-13 1 15,4 3-7-15,-1-9 1 16,5 3-8-16,-1 3 1 16,0 4-2-16,-4 12 0 15</inkml:trace>
  <inkml:trace contextRef="#ctx0" brushRef="#br0" timeOffset="24616.0868">6682 15654 27 0,'-25'50'13'0,"0"-13"-5"0,18-37 23 0,-3 7-28 15,3 2 1-15,-1 0 3 16,8-2 1-16,4 2-9 16,0 1 0-16,3-7 5 15,0-3 1-15,3-16-2 16,1 10 1-16,3-7-3 16,4-6 1-16,-1-9-2 15,4-3 1-15,-3 3-4 16,0-4 0-16,-4 1-5 15,0-4 1-15,-7 7-2 16,0 6 0-16,-3 3 0 16,-4 10 0-16,0 12 4 15,-4 13 0-15,0-1 5 16,1 7 0-16,-1 7 2 0,1 8 1 16,-1-5 0-16,1 8 0 15,3 14 0-15,-4 5 0 16,1 7-2-16,3-19 1 15,0-3-2-15,3-3 0 16,1-10 0-16,3-9 0 16,3-12 0-16,1-1 1 15,0-18-1-15,-1-13 0 16,-3-7 0-16,-3-2 0 16,-8 6 0-16,-3 0 0 15,-3 6 0-15,-4 19 1 0,-1 6 2 16,-2 16 0-1,-1 3 2-15,4 0 1 0,0-3 0 16,7 0 1-16,0-9-1 16,3-7 0-16,8-15-3 15,3-16 1-15,7-7-9 16,4-9 1-16,6 4-9 16,5-4 0-16,16-6-3 15,8-3 1-15</inkml:trace>
  <inkml:trace contextRef="#ctx0" brushRef="#br0" timeOffset="25288.9119">7288 15183 39 0,'-42'19'19'0,"35"-25"-18"0,7 6 37 15,0 0-36-15,0 6 0 16,4-3-2-16,3-6 0 15,0-3 0-15,3-10 0 16,4 0 0-16,0 1 0 16,1-1-2-16,-1 3 0 15,0 7 0-15,-7 6 1 16,0 10-1-16,-7 5 0 0,-4-5 0 16,-3 15 1-16,-3 16 1 15,-8 12 1 1,0 0 3-16,1-3 0 0,-1-3 0 15,8-9 1-15,-1-10-1 16,7-3 1-16,1-12-2 16,6-10 1-16,5-3-3 15,2-16 0-15,4-12-1 16,4-3 0-16,0-1-1 16,-1-2 0-16,1-1 0 15,-1 7 0-15,-2 9-1 16,-1 1 0-16,0 5 0 15,0 4 1-15,-7 12 1 16,0 3 0-16,0 3 0 16,-7 7 0-16,-3 6 0 15,-1-3 1-15,0 9-2 16,1 0 0-16,-1 0-5 0,-3-6 1 16,4-3-4-16,-4-3 0 15,0 0-3-15,0-10 1 16,0-9 1-16,0-10 0 15,-1 7 8-15,1-3 0 16,0 5 5-16,4 1 1 16,-4 13 3-16,3 2 1 15,1 7-2-15,-1 3 1 16,1 9-3-16,-1 7 0 16,4-7-3-16,0 4 1 15,0-1-2-15,4 7 0 16,-1-6-5-16,1-4 1 0,-1-12-6 15,1-4 0-15</inkml:trace>
  <inkml:trace contextRef="#ctx0" brushRef="#br0" timeOffset="25550.7844">7320 15729 21 0,'0'-25'10'0,"7"3"-2"0,-3 15 10 0,-4 7-16 15,0 0 1-15,0 0 2 16,3 7 0-16,-3 2-6 15,0 7 1-15,-3-10 5 16,-1 13 0-16,1 6 1 16,-1 3 0-16,4 10 0 15,0-4 0-15,0-5-1 0,4 2 1 16,3-9-2-16,0-10 0 16,3-12-2-16,1-12 1 15,3-10-5-15,7-13 1 16,7 7-7-16,-3-6 1 15,7-10-6-15,0 3 1 16,-4 0-5-16,-3 7 1 16</inkml:trace>
  <inkml:trace contextRef="#ctx0" brushRef="#br0" timeOffset="25682.9876">7634 15544 40 0,'-7'9'20'0,"-7"32"-22"0,10-32 37 0,1 7-35 15,3 0 0-15,-4 3 0 16,1-1 0-16,6-2-2 15,1-3 0-15,-1-7-5 16,4-6 1-16,4-10-6 16,7-8 1-16</inkml:trace>
  <inkml:trace contextRef="#ctx0" brushRef="#br0" timeOffset="25973.7168">7754 15064 43 0,'0'3'21'0,"4"13"-21"16,-1-7 40-16,1 7-39 16,-4 0 1-16,0 12 2 15,3 16 0-15,1 15-4 16,-1 7 0-16,-3 9 3 16,0 7 1-16,0 3-1 0,0 9 1 15,-3 0-1-15,-1-19 1 16,1-12 0-16,-4-10 0 15,0-9-1-15,-1-10 0 16,-2-5-1-16,-4-7 1 16,0-10-3-16,0-2 0 15,-4-10-12-15,0-4 0 16,8-24-8-16,-8-13 1 16</inkml:trace>
  <inkml:trace contextRef="#ctx0" brushRef="#br0" timeOffset="26422.7867">8244 14882 38 0,'-24'25'19'0,"20"35"-20"0,1-45 19 16,-4 14-17-16,0 11 1 16,-4-5 0-16,0 25 0 15,-3 21-3-15,-7-9 0 16,3 0 2-16,4-6 0 0,7-3-6 15,7-16 0-15,7-13-5 16,11-9 0-16</inkml:trace>
  <inkml:trace contextRef="#ctx0" brushRef="#br0" timeOffset="26826.9201">8530 14995 33 0,'-7'6'16'0,"7"-9"-11"0,0 3 27 0,-3 3-29 16,-4 4 1-16,-1 5 1 15,-2 4 1-15,-1 6-8 16,1 0 1-16,-1-4 3 16,4 1 1-16,4-6-2 15,3-1 0-15,3 1-2 0,4-1 1 16,4-2-1-16,13-7 1 15,5 0-1-15,-1 3 1 16,4 10 1 0,-1-3 0-16,-2-1 1 0,-8 1 1 15,-4 2 1-15,1 1 0 16,-7 0 1-16,-4 3 1 16,-7-1-2-16,-4 7 1 15,-3 4-2-15,-7 2 1 16,-4-6-2-16,-6 0 0 15,-5 0-5-15,5 0 1 16,3-9-9-16,3-13 1 16,4-6-9-16,7-31 1 0,-4-29-1 15,11 0 1-15</inkml:trace>
  <inkml:trace contextRef="#ctx0" brushRef="#br0" timeOffset="26980.2267">8643 14945 38 0,'11'-41'19'0,"13"13"-18"0,-13 22 38 0,3 2-38 15,4 1 1-15,3 0 0 16,0 3 1-16,0-6-4 16,0 6 0-16,0 3-6 15,1 3 1-15,2-3-7 16,5 4 0 0</inkml:trace>
  <inkml:trace contextRef="#ctx0" brushRef="#br0" timeOffset="27342.4097">9063 15186 44 0,'7'3'22'0,"14"-12"-18"0,-10 3 36 16,6-4-39-16,4-2 1 16,1-7-1-16,2-6 1 15,1 0-3-15,3-3 1 16,-3-4 1-16,-4 4 0 15,-3 3 0-15,-8 0 0 0,-10 6-1 16,-7 6 1-16,-7 10-1 16,-7 10 1-16,-4 8-1 15,-10 4 0-15,3 9 1 16,4 10 1 0,0 0 2-16,7-7 1 0,3 7 0 15,7 2 1-15,4 1-1 16,7-6 1-16,7-10-2 15,18-16 0-15,7-6-3 16,7-22 0-16,-4 7-8 16,4-1 1-16,0 7-12 15,6 0 0-15,5-7-2 16,20 10 0-16</inkml:trace>
  <inkml:trace contextRef="#ctx0" brushRef="#br0" timeOffset="28010.7523">9952 14920 25 0,'-11'34'12'0,"4"7"-2"0,7-25 14 16,-3 9-21-16,-4 9 0 15,-11-6 3-15,0 7 1 16,-3 3-8-16,0 6 1 16,0-7 5-16,-4-5 1 15,4-14-2-15,0-11 0 16,0-20-3-16,7 1 1 16,10-14-2-16,11-14 1 15,7-14-1-15,11 7 0 16,7-6 0-16,-1 6 1 15,-2 3 1-15,-1 16 1 16,4 15 1-16,-11 13 1 16,0 10 0-16,-3 5 0 0,-8 7 0 15,-3 7 0-15,0 2-1 16,-3-3 0-16,-1 0-2 16,-3-6 0-16,0-3-11 15,4-3 1-15,6-4-12 16,5-9 1-16</inkml:trace>
  <inkml:trace contextRef="#ctx0" brushRef="#br0" timeOffset="28610.2563">10569 14898 24 0,'4'-35'12'0,"10"7"7"0,-14 28-1 0,0 0-13 16,0-3 1-16,-4 3 2 15,1 6 1-15,-4 7-11 16,-4 6 0-16,1 9 7 15,-1-6 0-15,0 3-3 16,1-3 0-16,3 0-2 16,3 0 1-16,4-3-2 15,0-1 1-15,4 1-1 16,3 0 1-16,0 0 1 16,0 0 0-16,0-7 1 15,-3-2 1-15,-4 8 1 16,-4 7 1-16,0 7-1 15,-3 2 1-15,-3 1-1 16,-4-4 0-16,-4 0-2 16,0-2 0-16,1-10-7 0,3-4 1 15,3-2-8-15,8-16 1 16,3-13-7-16,10-6 1 16,1-9-2-16,3-4 1 15</inkml:trace>
  <inkml:trace contextRef="#ctx0" brushRef="#br0" timeOffset="28768.9097">10555 15139 34 0,'11'-3'17'0,"6"16"-15"0,-10-7 36 16,0 0-35-16,4 4 0 0,0-4 1 15,-1-3 1-15,4 6-7 16,0-9 1-16,1 0 2 16,2 7 1-16,4-7-10 15,1-10 1-15,-1 4-7 16,7-7 1-16</inkml:trace>
  <inkml:trace contextRef="#ctx0" brushRef="#br0" timeOffset="28956.5723">10816 15139 34 0,'-21'28'17'0,"-4"1"-11"16,18-17 25-16,-3 10-27 15,-1 16 1-15,-3 3 2 16,0 6 0-16,0-3-10 15,-4 3 1-15,4 3 6 0,0-6 0 16,3-4-6-16,1-5 0 16,3-10-9-1,7-6 1-15,7-7-5 0,0-12 1 16</inkml:trace>
  <inkml:trace contextRef="#ctx0" brushRef="#br0" timeOffset="29301.8496">11176 14998 37 0,'-21'3'18'0,"0"26"-12"0,14-23 32 0,-4 9-34 16,-3 4 0-16,0 3 1 15,0 0 1-15,0-9-8 16,3-1 0-16,4 1 5 15,3-1 0-15,8-5-2 16,3 5 0-16,0 1-1 16,4 2 0-16,-1 1 0 15,1 9 0-15,-4 0 0 16,-4 3 1-16,-3 7 0 16,-3-1 0-16,-1 1 0 15,-3-7 0-15,0-3-1 16,-3 0 1-16,3-3-6 15,0-6 1-15,3-7-7 16,0-9 0-16,4-6-6 16,8-22 1-16</inkml:trace>
  <inkml:trace contextRef="#ctx0" brushRef="#br0" timeOffset="29434.9183">11134 15202 29 0,'14'6'14'0,"14"-28"-7"0,-21 16 21 15,4-3-27-15,-1-4 1 16,1-3 0-16,3-2 0 15,4-1-5-15,3-3 1 16,0 6-6-16,0-3 0 0,4 7-3 16,-4-1 1-1</inkml:trace>
  <inkml:trace contextRef="#ctx0" brushRef="#br0" timeOffset="29630.1836">11349 14964 35 0,'-21'34'17'0,"-11"-9"-15"0,28-12 33 0,-3 9-34 16,0 6 1-16,-3-3 0 15,3 10 0-15,0 8-3 16,0 11 0-16,3-4 1 16,1 0 1-16,3-15-9 15,7-10 0-15,10-16-4 16,8-9 1-16</inkml:trace>
  <inkml:trace contextRef="#ctx0" brushRef="#br0" timeOffset="29952.9883">11479 15252 36 0,'-7'10'18'0,"21"-23"-11"0,-10 0 30 16,3 7-35-16,4-6 0 16,-1-4 1-16,1-9 1 15,-1 3-5-15,-3 0 0 16,0 0 4-16,-3 3 0 15,-4 7-1-15,0 2 0 16,-11 10-1-16,-3 10 1 16,-3 8-1-16,-4 8 1 15,-1-4-1-15,8 9 1 16,4 7-1-16,-1-4 1 16,8 1-1-16,3-4 1 15,7-6-1-15,0-3 0 0,0-10-1 16,3-2 1-16,4-10-5 15,4-6 1-15,0-10-6 16,-4-3 1-16,3-12-5 16,1 9 1-16,0-3-5 15,-1 0 0-15</inkml:trace>
  <inkml:trace contextRef="#ctx0" brushRef="#br0" timeOffset="30339.6248">11677 15114 28 0,'-7'16'14'0,"-7"18"-7"16,10-27 24-1,-3-4-25 1,4 0 1-16,-1-3 0 0,4 9 0 16,0-6-11-16,0-3 1 15,7-3 6-15,0-3 1 16,0 0-4-16,0-1 0 16,4 4 0-16,0 3 0 15,-1 3 0-15,-3 4 0 16,0-4 0-16,0 3 0 15,-3 0 1-15,-1 7 0 16,1-4 1-16,-1 1 0 16,1-7 0-16,-1 0 1 15,1-6-1-15,3-3 1 16,4 6-1-16,-1-3 0 16,1-4-1-16,-1-2 1 0,4-4-2 15,4 4 1 1,0-1 0-16,-1 4 0 0,-6 3 1 15,0 3 0-15,-1 3 0 16,-3 7 1-16,-3-4-6 16,-1-3 0-16,11 3-13 15,8-3 0-15,-5-3-2 16,1 7 0-16</inkml:trace>
  <inkml:trace contextRef="#ctx0" brushRef="#br0" timeOffset="30982.6982">12785 15067 30 0,'-32'47'15'0,"4"10"-5"0,24-51 15 16,1 22-23-16,-4 13 0 15,3 3 0-15,1 3 1 16,3-13-4-16,3-2 0 16,4-4 2-16,4-16 1 15,3-12-7-15,7-15 1 16,7-13-5-16,0-13 0 16,8 6-2-16,6-2 0 15</inkml:trace>
  <inkml:trace contextRef="#ctx0" brushRef="#br0" timeOffset="31340.736">13113 15073 18 0,'-4'4'9'0,"-13"14"-3"0,10-5 15 0,-4 6-16 16,-7-4 0-16,-3 10 4 15,0 16 0-15,3 0-11 16,1 0 1-16,3 3 7 16,3-10 1-16,4-2-3 15,3-11 0-15,1-2-2 16,3-9 1-16,10-7-2 15,5-13 1-15,-1-5-2 16,7-4 0-16,0-9 0 16,0-1 1-16,0 4-1 15,-3 3 0-15,0 4 0 0,-1-1 0 16,-3 9 0-16,-3 7 0 16,-4 10 0-16,-3 8 0 15,-4 7 0-15,0 10 0 16,0-1 0-16,-4 0 0 15,1-3-2-15,3-2 1 16,0-8-4-16,3-5 0 16,4-13-5-16,4-16 1 15,3-9-5-15,-4-19 1 16</inkml:trace>
  <inkml:trace contextRef="#ctx0" brushRef="#br0" timeOffset="31504.8989">13317 14716 27 0,'4'-13'13'0,"3"29"-6"0,-7 0 21 0,0 6-28 16,0 15 1-16,-4 4 0 15,1 6 0-15,-4 10-1 16,3-1 0-16,1-6-1 16,-4 19 1-16,0 13-5 15,3-7 0-15,1-15-5 16,10-10 1-16</inkml:trace>
  <inkml:trace contextRef="#ctx0" brushRef="#br0" timeOffset="31722.2647">13529 14666 37 0,'-28'15'18'0,"28"-8"-12"0,-4 8 32 16,-3 20-35-16,0 15 1 15,0 6-1-15,-3 13 1 16,2-6-6-16,1 6 1 16,0 16 0-16,4 6 1 15,-1-16-9-15,4-9 1 16,7-16-6-16,18-12 0 16</inkml:trace>
  <inkml:trace contextRef="#ctx0" brushRef="#br0" timeOffset="31959.4571">14002 14841 26 0,'-4'10'13'16,"11"37"-11"-16,-3-32 15 0,-4 7-15 15,-4 10 1-15,1 9 1 16,-4 2 0-16,0 4-6 15,0 7 1-15,-4 12 3 16,0 0 1-16,1-13-3 16,-1-6 0-16,8-10-7 15,3-11 1-15,3-8-3 16,4-18 0-16</inkml:trace>
  <inkml:trace contextRef="#ctx0" brushRef="#br0" timeOffset="32182.3133">13995 15073 25 0,'14'-62'12'0,"32"-1"-2"0,-25 50 19 16,4 1-27-16,3-1 1 16,4 4 3-16,-1 9 0 15,1 6-6-15,-4 10 0 16,0 0 5-16,-3 9 0 16,-4 6-1-16,-3 7 0 15,-4-7-2-15,0 10 1 16,-3 6-2-16,-4 3 0 0,0-6-6 15,-4-10 1-15,1-5-8 16,-1-14 0-16,5-15-3 16,2-6 1-16</inkml:trace>
  <inkml:trace contextRef="#ctx0" brushRef="#br0" timeOffset="32361.7506">14397 15020 34 0,'-14'6'17'0,"-7"23"-15"16,14-20 30-16,-4 4-31 16,-7 2 1-16,1 4 0 15,-8 0 1-15,0 0-4 16,-6-1 0-16,6-2-2 16,-3-10 0-16,3-6-9 0,14-3 1 15</inkml:trace>
  <inkml:trace contextRef="#ctx0" brushRef="#br0" timeOffset="32556.5978">14203 14772 26 0,'-18'-6'13'0,"46"28"3"0,-17-16 13 16,-4 16-24-16,4 6 0 16,-1 1 0-16,4 5 1 15,0 1-8-15,1-1 0 0,-1-2 2 16,3-4 0-16,4-3-9 15,4-3 0-15,3-10-4 16,1 1 0-16</inkml:trace>
  <inkml:trace contextRef="#ctx0" brushRef="#br0" timeOffset="32797.2053">14891 14785 43 0,'-18'16'21'0,"18"-29"-29"16,0 13 39-16,0 0-30 16,4 0 0-16,-1 0 0 0,4 0 0 15,0 3-2-15,4-6 1 16,-1 3-1-16,5 3 1 15,-8 3-7-15,0 4 0 16,-4 2-4-16,1 4 0 16</inkml:trace>
  <inkml:trace contextRef="#ctx0" brushRef="#br0" timeOffset="33114.1165">14686 15146 26 0,'-46'31'13'0,"-10"-22"-4"0,49 1 19 0,3-7-26 15,1-3 1-15,-1 0 1 16,4-3 0-16,4-10-5 16,13 1 0-16,8-7 3 15,7-3 1-15,7-3-2 16,-1 0 0-16,5-4-1 16,-4 11 1-16,-1-4-1 15,1 6 0-15,-4 3 0 16,4 4 0-16,-11 6 0 15,1 3 0-15,-8 3 0 16,-3 3 1-16,-4 4-1 16,-4 5 0-1,-10 14-7 1,0-1 1-16,-7 0-5 16,-3-6 0-16,-1-6-1 15,0-4 1-15</inkml:trace>
  <inkml:trace contextRef="#ctx0" brushRef="#br0" timeOffset="33955.4016">14894 15186 22 0,'-7'3'11'0,"0"-3"-12"0,7 0 22 15,-3 0-20-15,-4 7 1 16,-4-7 3-16,0 3 0 16,-3 3-6-16,0 4 1 15,4-4 3-15,-1 0 1 16,4 3-1-16,-4 1 0 15,4-4-2-15,4 0 1 0,3-2-2 16,3-8 1-16,8 4-1 16,3-12 0-16,4 2 0 15,-1 1 1-15,1 0-1 16,0-4 1-16,-1-3-1 16,1 4 0-16,-4-1 0 15,4 4 1-15,-4 0-1 16,-4 2 0-16,-3 1 0 15,-3 6 0-15,-4 3 0 16,-4 7 0-16,-3 2 0 16,0-6 1-16,0 4-1 15,-3 12 0-15,-1 0-1 16,-10 0 1-16,3 0 0 16,1 0 1-16,-1-1-2 15,4-5 1-15,0 0 0 16,3-7 0-16,4 1 0 15,4-7 0-15,3-3 0 16,3-10 0-16,8 1 0 0,-1-7 0 16,1 7-1-16,-1-7 1 15,-3 4 0-15,1 9 0 16,-1 3 0-16,-4 6 0 16,-3 0 0-16,-3 10 0 15,-1 6 0-15,-3-7 0 16,-4 7 0-16,1 0 0 15,-1-9 0-15,1 2 1 16,-1-8-1-16,8-1 0 16,-1-9-1-16,1-3 1 15,6-4 0-15,-3 4 0 16,18-7 0-16,-4-2 0 0,0-1-1 16,0 0 1-16,0 4 1 15,0 2 0-15,-3 4 0 16,-1 6 0-16,-3 3 1 15,-3 7 0-15,-4 2 1 16,-4 4 0-16,-3 9-1 16,0 0 1-16,-7 3 0 15,0-3 1-15,0 4-1 16,0-7 1-16,-4 0-1 16,8-4 1-16,3-2-1 15,0-7 0-15,3 1 0 16,1-7 0-16,3-3-1 15,0 0 1-15,7-6-1 16,3-4 0-16,1 1-8 0,-1-4 1 16,1 1-11-16,3-1 0 15,4 1-2-15,-1-1 0 16</inkml:trace>
  <inkml:trace contextRef="#ctx0" brushRef="#br0" timeOffset="65558.0634">20401 15127 31 0,'-3'-3'15'0,"6"3"-6"0,-3 0 16 16,7 3-23-16,0 3 0 15,4 0 1-15,3 1 0 16,-3-4-4-16,3 0 1 16,3-6 2-16,1-4 1 15,0-5-1-15,-4-4 0 16,0 0-3-16,0-2 0 0,-4-1-5 15,1-3 1-15,-4-6-5 16,-3-1 0-16,-4-5-3 16,-4-4 0-1</inkml:trace>
  <inkml:trace contextRef="#ctx0" brushRef="#br0" timeOffset="65850.7051">20532 14772 14 0,'-7'38'7'0,"7"44"-2"0,0-57 10 0,-4 6-13 16,1 10 1-16,-1 3 2 15,0 0 0-15,1 12-5 16,-8 16 1-16,-3 3 4 16,0 1 0-16,-3-1 0 15,-1 0 0-15,4-22 0 16,0-2 1-16,-4-1-1 0,4-9 0 16,0-13-1-1,3-9 0-15,1-13-1 0,3-9 0 16,0 3-2-16,3-7 1 15,4-8-2-15,4-7 1 16,3-6-3-16,3-1 0 16,1-8-5-16,3-7 0 15,4-9-5-15,6-13 0 16,8 12-3-16,0 1 1 16</inkml:trace>
  <inkml:trace contextRef="#ctx0" brushRef="#br0" timeOffset="66029.6559">20680 15042 14 0,'21'-6'7'0,"-7"6"4"0,-14 0 9 0,7 0-14 16,4 0 0-16,6-3 3 16,8-7 0-16,7-2-11 15,0-7 0-15,-4-6 7 16,4-7 1-16,-1 1-4 16,5-3 1-16,-8 2-3 15,-4 4 1-15,1 6-7 16,-7 3 0-16,-4 4-6 15,0 2 0-15</inkml:trace>
  <inkml:trace contextRef="#ctx0" brushRef="#br0" timeOffset="66419.6727">20930 14888 30 0,'-14'94'15'0,"-3"-9"-9"0,13-57 21 16,1 10-26-16,-1 15 1 16,0 13 0-16,1-3 1 15,6-4-4-15,5-5 0 16,-1-7 2-16,3-3 0 16,1-10 0-16,-1-9 0 15,4-6-4-15,-3-10 0 0,0-9-3 16,3-9 0-16,0-10-2 15,-4-9 1 1,1-10-2-16,-4-2 1 0,-3 5 6 16,-4 4 0-16,0 6 4 15,-4 3 1-15,-3 12 3 16,0 7 0-16,-4 9 0 16,-3 7 1-16,0 0-2 15,-7 5 0-15,-4 4-2 16,4-9 0-16,3-4-8 15,4-6 1-15,7-9-6 16,7-10 0-16</inkml:trace>
  <inkml:trace contextRef="#ctx0" brushRef="#br0" timeOffset="66596.3566">21029 14813 30 0,'-3'-3'15'0,"3"3"-6"0,3 3 22 15,1 3-30-15,3 4 1 16,0-1 1-16,3 4 0 16,4-4-7-16,4 1 0 15,0-4-6-15,13-3 1 16,8 6-2-16,-3 4 0 16</inkml:trace>
  <inkml:trace contextRef="#ctx0" brushRef="#br0" timeOffset="66848.9569">21555 14801 43 0,'-21'59'21'0,"-1"7"-22"0,19-53 44 0,-1 9-42 15,-3 9 1-15,0 7 0 16,4 2 0-16,-4 7-3 16,0 7 1-16,3 2-3 15,4 1 0-15,0-7-9 16,4-13 1-16,6-8-3 16,8-14 0-16</inkml:trace>
  <inkml:trace contextRef="#ctx0" brushRef="#br0" timeOffset="67121.4927">21682 15233 40 0,'0'32'20'0,"10"-13"-19"0,-3-19 38 16,0-7-36-16,15-5 1 16,-1-4 2-16,-4 3 1 15,1-5-8-15,-4-1 0 16,-3-3 7-16,-8 3 0 0,-10 7-2 15,-10 2 0-15,-5 4-1 16,-6 3 0-16,-4 6-1 16,4 0 0-16,0 3-2 15,7 1 0-15,3-4-6 16,8 0 1 0,3-3-9-16,7 0 0 0,14-6-5 15,0-7 1-15</inkml:trace>
  <inkml:trace contextRef="#ctx0" brushRef="#br0" timeOffset="67554.4321">22207 14816 46 0,'-24'47'23'0,"-15"13"-22"0,32-48 41 15,-4 1-41 1,1 6 1-16,3 0 2 0,3 3 1 16,1 3-6-16,3-3 1 15,3-4 4-15,1 1 0 16,3-3-1-16,0-4 1 16,3-5-2-16,1-4 1 15,3-9-1-15,4-7 0 16,-1-6-6-16,1 0 1 15,0 1-3-15,-4-1 0 16,3-3-2-16,1 3 1 16,0 3-1-16,-4 4 1 0,-4 6 4 15,1-1 1-15,-4 7 4 16,0 7 1-16,0-4 0 16,-3 3 1-16,-1 0-1 15,1 0 1-15,-4 4-2 16,3-1 1-16,1 1-7 15,-4 2 0-15,0-2-6 16,-4 2 1-16,4 1-6 16,-3 6 1-16</inkml:trace>
  <inkml:trace contextRef="#ctx0" brushRef="#br0" timeOffset="67823.9935">22218 15425 39 0,'-7'62'19'0,"10"-2"-12"0,-3-51 34 16,4 4-37-1,-1-1 0-15,5-2 3 0,-1-4 0 16,0-9-9-16,3-6 1 16,1-4 6-16,-1-6 1 15,4-3-2-15,-6-6 0 32,-12-6 0-32,0 12 0 15,-3 6-1-15,-3 6 1 16,-4 10-2-16,0 10 0 15,0-1-2-15,-4 4 1 16,4-1-12-16,3 4 1 16,11-13-10-16,4-3 0 15</inkml:trace>
  <inkml:trace contextRef="#ctx0" brushRef="#br0" timeOffset="68609.193">22733 15312 23 0,'-28'6'11'0,"3"41"2"0,18-34-2 0,-4 5-9 15,1 1 0-15,3-6-1 16,3-1 0-16,1-2-2 15,6-7 1-15,4-9 1 16,4-10 1-16,3-3-2 16,4-6 1-16,3-3 0 15,0 0 0-15,0-1 0 16,-3 7 0-16,-4 7 1 16,-4 8 1-16,-2 11 0 15,-8 8 0-15,0 10 1 16,-4 3 1-16,0 0-1 15,4-3 0-15,0-6-2 16,4-7 1-16,3-2-1 16,14-11 0-16,7-5-2 15,4-7 1-15,-4 1-1 0,8-1 1 16,-5 3-1-16,-2 4 1 16,-5 3 0-16,-2-1 0 15,-5 11 0-15,-3 2 1 16,-3 3 0-16,-4 7 0 15,-4 3-1-15,-3 6 1 16,0 0-1-16,0 0 1 16,0-3-2-16,-3-3 0 15,3 3-7-15,0-7 0 16,3-5-7-16,5-1 0 0,6-6-2 16,3-6 0-16</inkml:trace>
  <inkml:trace contextRef="#ctx0" brushRef="#br0" timeOffset="68951.942">23304 15302 27 0,'-10'-3'13'0,"-11"38"-6"15,14-23 22-15,-4 13-25 16,1 4 0-16,-1-1 3 16,0-3 1-16,4 0-10 15,4-3 0-15,3-6 5 16,3-4 1-16,4-2-2 15,0-7 1-15,4-3-3 16,0-3 1-16,3-13 0 0,0-3 0 16,0-3-1-16,0-3 1 15,0 3-1-15,-3 6 0 16,-1 4 0-16,-3-1 0 16,0 10-1-16,0 3 1 15,-3 10 0-15,-4-1 1 16,0 3-1-16,0 7 0 15,0 0-1-15,0-3 1 16,0 3-6-16,0-10 0 16,4 0-6-16,10-2 1 15,3-7-3-15,12-7 0 0</inkml:trace>
  <inkml:trace contextRef="#ctx0" brushRef="#br0" timeOffset="69165.3173">23693 15271 25 0,'-15'-3'12'0,"-2"50"-3"0,6-31 21 0,-3 5-25 16,0 8 0-16,3 2 3 15,1-3 0-15,3-3-11 16,3-6 0-16,4 0 7 16,4-6 0-16,3-4-3 15,3-6 1-15,1-3-5 16,3-12 0-16,0-7-6 15,0-13 1-15,0-2-5 16,4-7 0-16</inkml:trace>
  <inkml:trace contextRef="#ctx0" brushRef="#br0" timeOffset="69509.0051">23858 14920 24 0,'-3'34'12'0,"-4"7"-2"0,3-28 16 16,-3 9-23-16,-3 9 1 15,-5 10 2-15,1 12 1 16,0 10-7-16,0-7 0 0,4 1 5 16,3-14 1-16,3-8-2 15,0-10 1-15,4-12-2 16,8-7 0-16,2-9-2 16,4-13 0-16,4-6-1 15,-1-3 1-15,-2 6-1 16,-1 7 1-16,-4 2-1 15,1 4 0-15,-1 6 0 16,-2 6 0-16,-5 7 0 16,-3 2 0-16,0 7 0 15,0 0 0-15,0 0-2 16,0-3 0-16,0-3-6 16,4-4 1-16,-1 4-7 15,4-10 1-15,7-6-3 16,7-9 1-16</inkml:trace>
  <inkml:trace contextRef="#ctx0" brushRef="#br0" timeOffset="69654.887">24049 15365 38 0,'-4'0'19'0,"-13"31"-24"0,13-21 40 16,-6 2-35-16,-5 7 1 16,5 3-1-16,-1-3 1 15,1 3-4-15,3-3 0 16,3-4-6-16,1-2 0 15,13-1-2-15,4-2 0 16</inkml:trace>
  <inkml:trace contextRef="#ctx0" brushRef="#br0" timeOffset="69805.3759">24063 15158 36 0,'-4'-25'18'0,"4"9"-23"0,0 10 36 0,0 6-32 16,4 0 0-16,3 3-6 15,0 3 0-15,4 1 3 16,-1 2 1-16,1 4-7 16,-1 9 0-16</inkml:trace>
  <inkml:trace contextRef="#ctx0" brushRef="#br0" timeOffset="70319.9171">24151 15406 24 0,'-10'44'12'0,"3"-13"-5"15,7-25 22-15,-4 4-26 16,4-7 0-16,0 0 1 15,4-3 1-15,3-6-7 16,3-10 1-16,4 0 3 0,0 1 1 16,1-4-3-1,-5 0 1-15,1 0-1 16,-1 0 0-16,1 10-2 0,-1-4 1 16,1 4-2-16,0 3 1 15,-4 9-1-15,-4 3 1 16,1 10 0-16,-4 3 0 15,0-4 1-15,3 1 1 16,1 0 0-16,3-4 0 16,0-9 1-16,3-3 0 15,1-6-1-15,3-6 1 16,0-7 0-16,0-3 0 16,0-3 0-16,1-3 1 0,-1-1-1 15,-4 4 0-15,-3 3 0 16,-3 7 1-16,-4 2 0 15,-7 4 0-15,0 12 1 16,-4 6 0-16,1 4 2 16,-1 9 0-16,0 3 1 15,1 6 0-15,-1-3 0 16,4 4 0-16,4-7-1 16,-1 0 0-16,4-6-3 15,4-4 1-15,3-2-4 16,0-7 1-16,3-6-6 15,1 0 0-15,3-6-6 16,0-3 1-16,0-1-6 16,7 1 1-16,15-1-1 15,-5 1 1-15</inkml:trace>
  <inkml:trace contextRef="#ctx0" brushRef="#br0" timeOffset="70506.9031">24818 15352 35 0,'-4'26'17'0,"-3"24"-12"0,4-38 36 16,-4 7-36-16,0 6 0 16,-11 7 3-16,0-1 0 15,-3 0-11-15,-7 4 1 16,-4-4 6-16,-3-3 0 0,10-3-11 16,1-6 1-16,17-9-11 15,7-7 1-15</inkml:trace>
  <inkml:trace contextRef="#ctx0" brushRef="#br0" timeOffset="71456.6952">25375 14760 21 0,'4'-22'10'0,"6"69"-2"0,-10-31 11 15,0 12-15-15,-3 6 0 16,-1 7 1-16,-3 3 1 15,0 3-8-15,-3 3 1 16,-1 3 4-16,0-2 1 16,4 5-3-16,-3-12 0 15,6-6-1-15,1-13 1 16,3-6-5-16,3-10 1 16,1-9-2-16,3-13 1 15,-4-12-2-15,1-9 1 16,3-10 0-16,4-9 1 15,6-4 3-15,8-2 0 0,3-4 4 16,7-6 0-16,8 3 2 16,3 13 0-16,14 6 0 15,-7 9 1-15,-8 10 0 16,-6 12 0-16,0 10-2 16,-7 12 1-16,-4 16-1 15,-3 6 1-15,-4 13-2 16,-7 6 1-16,-7-3-1 15,-3 6 0-15,-4 0-3 16,0-3 1-16,-4 10-8 16,0-4 1-16,1 0-9 15,3-2 1-15,0-7-1 16,-4-7 1-16</inkml:trace>
  <inkml:trace contextRef="#ctx0" brushRef="#br0" timeOffset="71961.6795">25527 15146 22 0,'-18'-26'11'0,"36"23"-10"0,-11 0 20 15,4 3-20-15,-1 0 1 16,11 0 1-16,8 0 0 16,-1 0-4-16,0 0 0 0,-3 0 2 15,-4 3 0-15,-3 4-4 16,-8 2 1-16,-3 4-3 15,-10 5 1-15,-4 1 0 16,-7 6 0-16,3-3 2 16,-7 0 1-16,4 0 4 15,4-3 1-15,10-7 2 16,3-2 1-16,4-7 0 16,4-3 1-16,3-13-2 15,0-5 0-15,0-4-3 16,0-3 1-16,4 0-5 15,-1-7 1-15,-2 7-6 16,-1 0 1-16,-4 3-5 16,1 0 1-16,-8 3-3 15,-6 0 0-15,-1-2 0 32,64 77 12-32,-134-112 1 15,64 65 0-15,-1 10 5 16,-3 6 1-16,0 12 2 15,0 10 0-15,3 4-4 16,4-4 0-16,4 0-4 0,3-3 0 16,3-4-6-16,8-5 0 15,3-7-4-15,14-3 0 16</inkml:trace>
  <inkml:trace contextRef="#ctx0" brushRef="#br0" timeOffset="72267.1481">26688 14719 28 0,'-22'13'14'0,"5"2"-13"15,10-5 24-15,-4 5-25 16,-6 10 0-16,-1 7 0 0,-3 2 1 16,0 4-1-16,-1-4 0 15,5-2-4-15,-1-4 0 16,8-3-4-16,3-6 0 15</inkml:trace>
  <inkml:trace contextRef="#ctx0" brushRef="#br0" timeOffset="72918.1759">26508 15004 24 0,'24'-25'12'0,"12"-12"-13"0,-26 24 18 16,8-3-17-16,0 1 1 15,-1-4-1-15,4 6 1 16,1 4-1-16,-12 6 0 0,4 3 0 15,-14 9 1-15,-3 7 0 16,-4 6 0 0,-4 0-1-16,-3 3 1 0,0 0 0 15,0 3 1-15,0 1 0 16,3-4 1-16,0-7-1 16,4-2 1-16,0-3 0 15,4-4 0-15,3-3-1 16,0-6 0-16,7-6-1 15,0-7 1-15,0-2-1 16,4-1 0-16,-1 0-1 16,1 1 1-16,-4-1-2 15,3 0 1-15,-3 7-1 16,-3 3 0-16,-4 6-1 16,0 3 1-16,-4 6-1 15,4 7 1-15,-3 6 0 16,3 3 1-16,0 6-1 15,0 10 1-15,0 0 0 16,0 3 1-16,0-3-1 0,0-7 0 16,3-9-1-16,-3 0 0 15,4-9-1-15,-1-4 0 16,1-8-1-16,-4-4 1 16,4-10-1-16,-4 1 1 15,0-1 1-15,-4-2 0 16,0 6 2-16,-3 2 0 15,-3 4 2-15,-1 4 0 16,1 2 1-16,-1 0 0 0,1 0 2 16,2 1 0-1,5-1-1-15,3-3 1 0,3 0-2 16,5-6 1-16,2-6-2 16,1-7 0-16,-1-3-2 15,4-3 0-15,11-3-6 16,-4 3 0-16,0 3-8 15,-3 4 0-15,3 2-2 16,-7-6 1-16</inkml:trace>
  <inkml:trace contextRef="#ctx0" brushRef="#br0" timeOffset="73124.1127">26282 14951 29 0,'-11'19'14'0,"8"-7"-17"0,3-12 25 16,3 4-21-16,4-1 0 16,4 3-5-16,3 0 1 15,0 1-4-15,4 2 1 16</inkml:trace>
  <inkml:trace contextRef="#ctx0" brushRef="#br0" timeOffset="73652.54">26377 15208 16 0,'18'7'8'0,"-1"-7"-1"0,-13 3 7 0,0 3-12 16,-1 6 1-16,1 1 2 15,-4 3 1-15,0-4-7 16,0 1 0-16,0-4 5 16,0 1 0-16,0-1-2 15,0-3 0-15,0-3-1 16,0 1 1-16,0-4-1 15,7-4 0-15,0 1-1 16,0-6 1-16,3 3-1 0,-3 2 1 16,0 1-1-16,1 3 0 15,-5 0 0-15,1 3 0 16,-4 7 0-16,-4 6 1 16,1-1 0-16,-1 7 1 15,-3 3 0-15,0 3 0 16,-4-2 1-16,4-1 0 15,0 3 0-15,4-3 1 16,-1 0-1-16,4-6 1 16,0-3 0-16,4-1 0 0,6-5-1 15,11-4 0-15,1-3-1 16,6-6 0-16,7-3-1 16,7-4 1-16,11-2-8 15,4-1 1-15,3-6-10 16,0 1 0-16,0-1-1 15,-7 3 0-15</inkml:trace>
  <inkml:trace contextRef="#ctx0" brushRef="#br0" timeOffset="74732.9512">27217 14954 22 0,'-7'-12'11'0,"17"9"-9"15,-6-1 18-15,14 1-19 16,-1-3 1-16,1-3 1 15,-1-4 1-15,5-9-5 16,-5 3 1-16,1-3 2 0,0 4 0 16,-8-4-3-16,-3 3 0 15,-3 3-3 1,-8 0 1-16,-3 7-1 0,0 0 0 16,0-1 0-16,-4 4 0 15,1 6 3-15,-1 6 0 16,1 10 3-16,-8 6 0 15,4 12 0-15,0 4 1 16,3 3 0-16,-3 3 1 16,4 0-1-16,2-4 1 15,5-2-5-15,-1-7 1 16,4-6-5-16,7-9 0 0,8-3-3 16,9-10 0-16</inkml:trace>
  <inkml:trace contextRef="#ctx0" brushRef="#br0" timeOffset="75061.4186">27563 14826 25 0,'10'-25'12'0,"4"12"-5"0,-7 4 21 0,0-4-26 16,4-3 0-16,3-2 0 16,0-1 1-16,4 0-4 15,-4 0 0-15,0 3 3 16,-3 4 0-16,-4-1-3 15,-11 7 0-15,-6 3-1 0,-5 6 1 16,-6 10-1-16,0 5 1 16,0 11 0-1,3 2 0-15,1 4 3 16,6 2 0-16,0 1 1 0,1-4 1 16,3-5 0-16,3-4 1 15,1-7-1-15,3-2 0 16,3-6-2-16,4-4 0 15,4-6-4-15,3 0 1 16,0-3-8-16,4 0 1 16,-1-4-6-16,1 10 1 15</inkml:trace>
  <inkml:trace contextRef="#ctx0" brushRef="#br0" timeOffset="75692.2817">27534 15051 21 0,'-21'16'10'0,"-14"28"0"0,21-31 10 0,-7 9-17 16,-4 12 1-16,4 4 1 15,-11 6 0-15,7 3-7 16,4-4 0-16,3-2 5 16,4-6 1-16,4-7-3 15,-1-3 1-15,4-3-1 16,0-9 1-16,4-4-1 15,-1-3 1-15,8-3-1 16,10-12 0-16,7-10 0 16,4-18 0-16,6-4-1 15,8-3 1-15,-4 0 0 16,1 6 1-16,2 4-1 0,-2 6 1 16,-5 6-1-16,1 6 1 15,-4 3-1-15,-6 10 1 16,-1 3-1-16,-7 10 1 15,-4 5-1-15,-2 4 0 16,-8 3 0-16,0 0 1 16,-4 3-1-16,-3 0 0 15,-4-3-1-15,1 0 0 16,-1-3-1-16,4-6 1 16,0-4-2-16,0-9 1 15,4-3-2-15,3-7 1 0,7-5 0 16,3-4 0-1,1-3 0-15,-1 6 1 0,1 4 0 16,-1 2 0-16,-2 4 1 16,-5 6 0-16,-3 6 1 15,0 7 0-15,-3 6 0 16,-5 6 1-16,-2 3 0 16,-1 0 1-16,1 0-2 15,3-6 1-15,0-6-1 16,3 0 1-16,4-4-2 15,4-5 1-15,3-4-6 16,7-10 1-16,3-8-7 16,5-13 1-16,13-1-4 15,7-8 0-15</inkml:trace>
  <inkml:trace contextRef="#ctx0" brushRef="#br0" timeOffset="75921.0032">27996 14923 48 0,'0'12'24'0,"22"-12"-27"0,-15 4 46 0,3-1-43 16,1 0 1-16,3 0 0 16,4-9 0-16,3-1-2 15,0-2 1-15,0-4-4 16,4 1 0-16,-1-7-6 15,1 0 0-15,-4 7-4 16,-3-1 0-16</inkml:trace>
  <inkml:trace contextRef="#ctx0" brushRef="#br0">28250 14826 39 0,'-21'34'19'0,"-25"16"-17"16,32-34 34-16,-3 6-35 15,-4 6 0-15,-11 4 1 16,0-1 0-16,0-3-4 16,4-3 0-16,7-3-5 0,3-6 1 15</inkml:trace>
  <inkml:trace contextRef="#ctx0" brushRef="#br0" timeOffset="76277.0765">28088 15070 42 0,'4'16'21'0,"-4"15"-21"0,0-21 37 15,-4 12-36-15,1 6 1 16,3 3 0-16,-4 4 0 0,1 2-3 16,-1 1 1-16,4-4-3 15,-3-5 0-15,3-7-8 16,0-4 1-16,7-8-4 15,3-10 1-15</inkml:trace>
  <inkml:trace contextRef="#ctx0" brushRef="#br0" timeOffset="76438.7522">28162 15095 37 0,'-7'3'18'0,"14"16"-13"15,-7-12 34-15,0 2-37 16,4 0 0-16,3 1 0 15,3-1 0-15,5 4-6 16,-1-4 1-16,3 4-6 16,4-10 1-16,15 0-6 15,-1 3 1-15</inkml:trace>
  <inkml:trace contextRef="#ctx0" brushRef="#br0" timeOffset="76968.1785">28663 14797 39 0,'-7'16'19'0,"0"41"-17"0,4-42 35 0,-4 17-35 15,-4 2 0-15,-3 7 0 16,-4 6 0-16,4 9-3 15,0-2 0-15,0 2 1 16,10-3 0-16,-3-9-4 16,4-9 0-16,3-4-2 15,3-12 0-15,-3-10-2 16,11-12 1-16,6-16 0 16,-6-12 1-16,0-13 3 15,-1-12 1-15,11-7 3 16,1-6 0-16,2 0 3 15,4 0 0-15,-3 6 1 16,10 4 1-16,-3 12 0 16,7 9 0-16,3 7-1 15,-3 9 1-15,0 9-2 16,0 7 1-16,-11 12-1 16,0 13 0-16,-10 9-1 15,3 4 1-15,-10 8-2 16,-8 1 1-16,-10 9-2 15,-4-3 1-15,-6 0-4 0,3 4 0 16,-4-1-5-16,-3 3 0 16,3-3-6-16,-3-6 0 15,7-3-3-15,-4-7 1 16</inkml:trace>
  <inkml:trace contextRef="#ctx0" brushRef="#br0" timeOffset="77192.4736">28723 14995 54 0,'-10'-6'27'0,"17"6"-33"0,-7 0 57 0,3 0-49 16,11-7 0-16,0-2 1 16,4 3 0-16,3 0-3 15,0-4 0-15,11 1 2 16,0 2 0-16,0-2-5 15,-1 0 1-15,1 2-8 16,-11 4 0-16,-3 6-7 16,0 0 0-16,-8 10-1 15,-10 6 1-15</inkml:trace>
  <inkml:trace contextRef="#ctx0" brushRef="#br0" timeOffset="77474.4028">28833 15161 31 0,'-36'66'15'0,"12"0"-7"0,20-54 30 16,1 7-33-16,-1 0 1 15,4-3 2-15,4-4 1 16,3-2-12-16,3-7 1 16,4-6 7-16,4-13 0 15,0-3-2-15,-1-3 0 16,8 0 0-16,-18 0 0 16,11 4 0-16,-11 2 0 15,-7 3 0-15,-4 4 1 16,-6 0-2-16,-1 2 1 15,4 1-2-15,-7 6 0 0,-4 3-1 16,-3 3 1-16,7-2-7 16,-4 2 1-16,1-6-10 15,6 3 0-15,4 3-5 16,0-6 1-16</inkml:trace>
  <inkml:trace contextRef="#ctx0" brushRef="#br0" timeOffset="86532.3844">29415 15265 31 0,'0'3'15'0,"-4"38"-1"16,1-26 15-16,-4 10-24 15,3 10 0-15,-7-1 2 16,-3 1 0-16,-3 6-10 0,-8-4 1 16,7-2 6-16,1-4 0 15,3-9-7-15,3-6 1 16,4-7-8-16,7-9 0 15,7-16-5-15,18-15 0 16</inkml:trace>
  <inkml:trace contextRef="#ctx0" brushRef="#br0" timeOffset="86742.9166">30088 14638 36 0,'18'-22'18'0,"3"15"-11"0,-21 7 31 0,-3 3-34 15,-15 10 1-15,-10 15 1 16,-4 13 1-16,-7 9-10 16,-10 3 1-16,0 4 5 15,10-1 1-15,-7-5-8 16,0-8 0-16,14-8-6 16,0-7 0-16,8-6-6 15,10-13 1-15</inkml:trace>
  <inkml:trace contextRef="#ctx0" brushRef="#br0" timeOffset="87450.5691">29697 14935 39 0,'10'-6'19'0,"-3"6"-15"15,-7 0 32-15,4 0-33 16,7-6 1-16,-4 6-1 0,3 0 1 16,8 3-6-16,-4 0 1 15,11 0 0-15,-4 4 1 16,-7 2-8-16,4 0 1 15,-8 4-5-15,-6 3 1 16,-8 6-3-16,-3 6 0 16,-3 0 5-16,-5-3 0 15,1 3 9 1,0-6 0-16,4 0 8 0,-1-3 0 16,0 0 4-16,4-7 0 15,4 1-2-15,-1-4 1 0,4-6-4 16,7-3 0-16,4 0-4 15,0-9 0-15,6 0-6 16,1-1 1-16,-4-2-5 16,-3-1 0-16,6 7-3 15,-10 0 1-15,-3 2-1 16,-4 4 1-16,-4 0 3 16,-3 4 1-16,-3 5 4 15,-8 7 1-15,4 3 2 16,-4 6 0-16,1 3 1 15,-8 6 0-15,0 1-1 16,0 2 0-16,1-2-1 16,-1-4 0-16,4 1-2 15,7-4 1-15,3-6-2 16,1-3 1-16,10-7 0 16,-4-2 0-16,8-4-1 15,3-3 1-15,3-3 1 0,1-3 0 16,7 0 1-16,-4-4 1 15,-4 1 1-15,8-3 1 16,-4-4 0-16,4 4 0 16,3-4 1-16,3 4 0 15,5-4-1-15,2 4 1 16,1 6-1-16,0 6 0 16,3 3 0-16,-10 7 0 15,7-4-1-15,-15 1 0 0,-17 2 0 16,0 4 0-16,-10-1-3 15,3 1 0-15,-7-3-5 16,-8-4 1-16,5-3-7 16,-1-3 0-16,-3-3-4 15,10-9 1-15</inkml:trace>
  <inkml:trace contextRef="#ctx0" brushRef="#br0" timeOffset="87595.0196">29813 15472 25 0,'4'-10'12'0,"3"42"-3"16,-4-23 21-16,-3 0-27 15,0 7 0-15,0 9 2 16,0 3 0-16,0 7-7 16,0 6 1-16,0 3 3 15,0 9 0-15,0 0-8 0,11-9 1 16,0-9-7 0,10-17 1-16</inkml:trace>
  <inkml:trace contextRef="#ctx0" brushRef="#br0" timeOffset="88108.7685">30413 14816 33 0,'-18'0'16'0,"25"-6"-16"0,-3 6 24 0,3 0-22 15,-3 3 0-15,10 3 0 16,0 1 1-16,3-1-4 15,5 0 0-15,-5-3 1 16,8 10 0-16,-4-1-4 16,-7 1 0-16,-10 0-2 15,-8 8 1-15,-3-2-1 16,-7 3 1-16,-11 0 1 16,4 3 0-16,-18 4 4 15,11 2 1-15,-4-3 3 16,8-6 0-16,-1 0 0 15,11-9 0-15,0-4 0 16,3-3 1-16,8-3-3 16,3-3 0-16,0 0-2 15,7-3 1-15,3 0-2 16,1 3 1-16,-1 3-1 16,1 3 1-16,-7 7 0 15,-4 9 0-15,0 3 0 16,0 0 1-16,-4-3-1 0,-3-3 1 15,7-3 0-15,-4-4 0 16,4-2 0-16,0-7 0 16,0-3 0-16,11-13 0 15,3-6-5-15,4-6 1 16,3-3-6-16,4-6 1 16,6-7-2-16,12 3 0 15</inkml:trace>
  <inkml:trace contextRef="#ctx0" brushRef="#br0" timeOffset="88707.2509">30815 14866 28 0,'0'16'14'0,"-3"28"-15"0,-4-31 27 0,-4 2-24 15,0 7 0-15,-3 0 2 16,0-3 0-16,-7 6-5 16,3-3 0-16,-3-3 3 15,11-4 0-15,-1-5-1 16,8-4 0-16,-5-6-1 15,16-3 0-15,2-6 0 16,4-4 0-16,7 1 0 16,-3-4 0-16,3 3-1 15,-3 4 1-15,3 3-1 16,-10 3 1-16,6 3 0 16,-6 6 0-16,-4 3 1 15,-4 4 0-15,-3 6 0 16,-3-1 1-16,-4 11-1 0,-7-1 1 15,-4 3-4-15,-3 1 1 16,-4-7-4-16,4 0 0 16,3-6-4-16,4-10 1 15,4-6-2-15,3-9 1 16,3-10 2-16,4-3 1 16,0-3 4-16,4 0 1 15,6-3 5-15,1 6 0 16,3 4 2-16,0-1 0 15,-3 4 0-15,6 2 0 0,-6 4-2 16,-1 3 0-16,1 3-2 16,-4 3 1-16,-3 6-2 15,-4 4 1-15,-11-1-1 16,0 10 1-16,-6 0 0 16,-4 3 0-16,-1-6-1 15,1 3 1-15,4-9-1 16,3-1 1-16,3-5-1 15,4-4 0-15,7-3-3 16,0 0 1-16,7-3-4 16,-4-4 0-16,8 1-3 15,0 3 0-15,-1-3-3 16,1 2 0-16</inkml:trace>
  <inkml:trace contextRef="#ctx0" brushRef="#br0" timeOffset="89130.5247">30692 15290 19 0,'-18'15'9'0,"-3"32"-3"0,14-34 16 15,-4 3-19-15,-3 6 0 16,0 0 1-16,0 0 1 16,3 0-6-16,1-4 0 15,3 4 3-15,-4-6 1 16,8-3-2-16,-1-1 1 16,1-3-1-16,-1-2 0 15,4-4-1-15,0-3 0 16,4-3 0-16,6-4 1 0,11 1-1 15,0 0 0-15,-3-10 0 16,3 4 0-16,7 2-1 16,-6 4 0-16,-1 0 0 15,-4-4 1-15,-6 10-1 16,0 7 1-16,-11-1 1 16,0 3 1-16,-11 4 0 15,-3 6 1-15,-11 3 1 16,4 3 1-16,-4 0 0 15,1 0 1 1,2 12-1 0,5-2 0-16,6-4-1 15,8-9 0-15,3-3-2 16,10-6 0-16,8-4-7 16,7-15 0-16,13-7-6 15,5 1 1-15,3-4-6 16,7-9 0-16</inkml:trace>
  <inkml:trace contextRef="#ctx0" brushRef="#br0" timeOffset="89925.1956">31500 14913 34 0,'-4'-9'17'0,"0"12"-17"0,1 3 28 0,-4 7-27 15,-4 0 1-15,-3 5 0 16,0 4 0-16,-7 7-2 15,7 2 0-15,-4-3 2 16,1-3 1-16,6 0-1 16,0-6 1-16,1-3 0 15,10-4 0-15,7-2 0 16,-4-4 0-16,8-6 0 16,7-6 0-16,-1-7-2 15,8-2 1-15,3-4-1 16,4-3 0-16,-4 0-4 15,4 0 1-15,-4 6-3 16,4 4 0-16,-7-4-1 16,-4 0 0-16,-7 4-1 0,-14 5 1 15,-4 7 3-15,-6 7 0 16,-8 5 3-16,4 7 0 16,-4 6 2-16,1 3 0 15,3 4 0-15,-1 2 1 16,1 7-1-16,-3 6 0 15,6-3-1-15,1-3 1 16,6-1-2-16,0-8 0 16,1-10-2-16,-4-3 0 0,7-7-3 15,7-6 0-15,0-9-2 16,-3-3 0-16,6-3 0 16,-3-7 1-16,-3 0 2 15,-4-3 0-15,-4 4 4 16,-3 2 0-16,-3 4 5 15,2 9 1-15,-2 0 1 16,-11 6 0-16,10-3 2 16,4 0 0-16,-3 0-1 15,6-3 1-15,-3 0-3 16,7 4 0-16,0-4-2 16,11-4 0-16,-1-2-3 15,4-6 0-15,7-1-3 16,1 1 1-16,-1-4-6 15,0 7 1-15,4-4-6 16,-11 10 0-16,-4 6-4 16,-3 6 1-16</inkml:trace>
  <inkml:trace contextRef="#ctx0" brushRef="#br0" timeOffset="90421.0124">31433 15478 29 0,'-25'25'14'0,"14"-28"-10"0,11 3 24 16,0 0-27-16,0 0 1 15,4-13 0-15,6 7 0 0,1 0-3 16,0 0 0-16,6 6 2 16,-6 6 0-16,10 0 0 15,-7 7 0-15,0-4 0 16,-3 0 0-16,-1 1 0 16,1 2 1-16,-4 4-1 15,-4 0 1-15,-3-1-1 16,0-2 0-16,0-1 0 15,0 1 0-15,-3 0-1 16,-4-1 1-16,3 1 0 16,-3-1 1-16,4 1-1 15,-4-4 0-15,-4 1 0 16,1-1 0-16,6 0-2 16,0-5 1-16,1-1-6 15,-4-3 1-15,7 0-3 16,-4-3 0-16,-3-4-2 15,7-2 0-15,-10-1 2 16,10 1 0-16,-4 0 5 16,-3 2 0-16,7 1 5 15,-3 6 1-15,-4 0 3 0,0 6 0 16,-4 1 0-16,7 2 1 16,-6 4-2-16,-1 2 0 15,1-5-2-15,-4 2 0 16,-1 1-5-16,-2-4 1 15,6-3-7-15,-6-2 1 16,13-1-3-16,-3-6 0 16</inkml:trace>
  <inkml:trace contextRef="#ctx0" brushRef="#br0" timeOffset="90644.6664">31171 15117 37 0,'-14'-6'18'0,"18"6"-17"0,-4 0 35 0,0 0-35 16,0 0 1-16,0 3 0 15,3 3 0-15,1 4-3 16,-4 2 0-16,0 7-3 16,0 6 1-16,0 4-6 15,0 2 1-15,-7-3-5 16,7 7 1-16</inkml:trace>
  <inkml:trace contextRef="#ctx0" brushRef="#br0" timeOffset="91078.0068">31101 15506 26 0,'-7'0'13'0,"14"0"-14"0,0 0 22 16,4 0-19-16,3 0 1 16,-4 0 1-16,8 3 0 15,-8 0-5-15,8 4 0 16,-4-1 4-16,-3 0 0 15,-4 1-1-15,3-1 0 16,-10 6-1-16,-10 1 1 16,3 3-1-16,-14-1 0 0,7 1 0 15,-1 0 0 1,1-4-1-16,4-2 0 0,3-4 0 16,-4 0 1-16,11-3-1 15,11-3 0-15,-1-3 0 16,4-3 0-16,0 3 0 15,8 0 1-15,2-1 0 16,1 4 0-16,-4 4 0 16,-3 2 1-16,-1 6 0 15,-6 10 0-15,-7 3 0 16,-4 7 0-16,-4 2 0 16,-3 4 0-16,-4-7 0 15,8-3 0-15,-4-2-1 16,7-1 1-16,7-7-1 15,-4-5 1-15,8-7-2 16,10-9 1-16,-3-3-4 16,3-4 0-16,7-12-6 15,11-12 0-15,3 3-6 16,18-10 1-16</inkml:trace>
  <inkml:trace contextRef="#ctx0" brushRef="#br0" timeOffset="91305.9968">32004 15425 53 0,'-14'3'26'0,"14"-10"-31"0,7 4 50 0,-7-3-43 16,7-3 0-16,-3 2 0 16,6-5 0-16,8 2-3 15,-4-8 0-15,11-4-3 16,-1 0 1-16,1-3-6 15,10 0 0-15,-7-1-6 16,-6 5 0-16,-5-5-1 16,4 4 1-16</inkml:trace>
  <inkml:trace contextRef="#ctx0" brushRef="#br0" timeOffset="91485.0647">32219 15051 40 0,'-3'10'20'0,"-18"27"-20"15,13-24 43-15,5 12-40 16,-4 10 1-16,-4 15 2 15,-6 3 0-15,3 4-7 16,-4-1 0-16,0 7 4 16,-3-1 1-16,7-8-2 0,0-7 0 15,0-3-6-15,3-7 1 16,1-8-10-16,-1-8 1 16,4-8-5-16,0-10 1 15</inkml:trace>
  <inkml:trace contextRef="#ctx0" brushRef="#br0" timeOffset="91632.612">31948 15594 38 0,'-11'-6'19'0,"15"9"-14"0,3-3 33 0,-7 3-35 15,10-3 0-15,-3 3 0 16,7-3 1-16,-3 0-7 16,7-3 1-16,3-3-3 15,0-4 1-15,7 4-10 16,18-3 0-16</inkml:trace>
  <inkml:trace contextRef="#ctx0" brushRef="#br0" timeOffset="92131.6873">31690 15299 29 0,'-39'6'14'0,"75"-9"-11"0,-26 3 15 16,4 0-17 0,4-3 1-16,-8 6-10 15,8 0 1-15,-7 4 2 16,-1 5 1-16</inkml:trace>
  <inkml:trace contextRef="#ctx0" brushRef="#br0" timeOffset="92600.8001">31690 15556 24 0,'-21'7'12'16,"42"-11"-10"-16,-14 1 18 0,4 3-17 0,-1 0 0 15,1-3 2-15,6 6 0 16,-2 0-6-16,-5 4 0 15,4-1 5-15,-3 3 0 16,-8 4-2-16,4-1 1 16,-7 4-1-16,-7 0 1 15,7 0-1-15,-3-4 0 0,3-3-1 16,0 1 0-16,0-4-1 16,3 0 1-16,-3 1-1 15,7-4 0-15,-3 0 0 16,7-3 0-16,-1 0 0 15,-3 0 1-15,4 3 0 16,-1 0 0-16,-3 0 0 16,-3 4 1-16,-4 2-1 15,-11 7 1-15,8 6 0 16,-8 6 1-16,1-3-1 16,-4 0 0-16,10 3 0 15,-3-3 0-15,3-3-1 16,4 0 1-16,4-6-1 15,7 0 1-15,6-7-2 16,1-3 1-16,3-6-2 16,0-9 0-16,11-10-5 15,7-9 1-15,0-3-5 16,17 2 0-16,-3-8-6 16,7-1 0-16</inkml:trace>
  <inkml:trace contextRef="#ctx0" brushRef="#br0" timeOffset="94443.6753">32713 15171 16 0,'-18'-16'8'0,"18"3"-5"0,0 13 8 0,0 0-7 16,0 0 0-16,0 4 2 16,0 2 0-16,0 9-7 15,0 17 1-15,0 2 5 16,-3 10 0-16,-4 3-2 16,-4 0 0-16,4-3-1 15,-3 0 0-15,-1 0-1 16,0-6 0-16,1-4-3 15,3-6 0-15,3-3-2 16,-3-6 0-16,7-3-4 16,-3-4 1-16,-4-2-3 15,7-4 0-15</inkml:trace>
  <inkml:trace contextRef="#ctx0" brushRef="#br0" timeOffset="94624.696">32565 15588 18 0,'0'-10'9'0,"11"1"-5"0,-4 3 14 15,-4 2-17-15,8 1 1 16,-1-3-1-16,1-3 1 16,6-1-3-16,-6 1 1 15,7-4 1-15,-8 4 0 16,1 3-3-16,-1-7 1 16,1 4-4-16,-4 6 0 15,-7 3-2-15,0-7 0 16</inkml:trace>
  <inkml:trace contextRef="#ctx0" brushRef="#br0" timeOffset="94893.3596">32547 15531 15 0,'-21'22'7'0,"11"-16"-2"0,10 1 12 0,-4 2-15 16,-3 7 0-16,0 3 1 15,-4 3 1-15,8 0-5 16,-4-1 1-16,7 8 3 15,-4-4 0-15,4 3 0 16,0-6 1-16,4 0-1 16,3-3 0-16,3-7 0 15,1-2 0-15,0-7-1 16,10-3 0-16,-4-10-1 16,5 1 0-16,-1-7-5 15,0-2 0-15,7-4-5 16,0 3 1-16,4 0-3 15,7 0 0-15</inkml:trace>
  <inkml:trace contextRef="#ctx0" brushRef="#br0" timeOffset="95332.9698">32925 15525 25 0,'-4'0'12'0,"18"3"-12"0,-7-3 23 0,-3-9-22 16,3-1 1-16,4 1-1 16,6-4 0-16,-3 1-2 15,-7-1 1-15,4 1 0 16,0-4 1-16,-1 0-3 16,1 1 1-16,-11 2-1 15,0-3 1 1,-4 7-1-1,-13 3 0-15,6 9 2 16,-7 9 0-16,-3 7 3 16,-7 6 0-16,-4 7 2 15,0 5 0-15,4 7 2 16,7-3 0-16,3 0 0 16,8-7 1-16,20 4-3 15,1-7 1-15,14-3-1 16,-1-2 0-16,5-14-2 15,2-2 0-15,8-10-1 16,-7-10 0-16,7 1-8 0,0-4 1 16,-1-3-10-16,-6-2 0 15,14-4-2-15,-11-16 1 16</inkml:trace>
  <inkml:trace contextRef="#ctx0" brushRef="#br0" timeOffset="96513.519">19068 16506 25 0,'-29'0'12'0,"40"19"1"16,-4-19 12-16,4 7-21 0,6-4 0 15,8-3 3 1,7 0 0-16,-4-3-9 0,0-7 1 16,0-2 5-16,4-10 1 15,0-10-3 1,0 1 0-16,-1 0-8 0,-2-7 1 16,-5 3-6-16,-3 4 1 15,1 3-4-15,-12 3 1 16</inkml:trace>
  <inkml:trace contextRef="#ctx0" brushRef="#br0" timeOffset="96662.0729">19399 16114 25 0,'-7'13'12'0,"-7"65"-9"0,11-59 20 0,-4 28-20 16,-1 22 0-16,-2 7 0 16,-1 5 1-16,1 1-6 15,-1-4 1-15,4 7 3 16,0-7 1-16,3-6-6 15,1 0 0-15,3-12-7 16,3-13 1-16</inkml:trace>
  <inkml:trace contextRef="#ctx0" brushRef="#br0" timeOffset="96924.0043">19300 16660 26 0,'-17'10'13'0,"-4"33"-2"0,10-27 16 16,-3-3-23 0,3 2 0-16,-3-5 3 0,4-1 0 15,3 4-9-15,3-4 0 16,4-3 6-16,4-2 0 16,3-1-2-16,3-6 1 15,1-4-3-15,-1 1 0 16,1-3-5-16,3-1 1 15,4-2-6-15,-1-4 1 16,1 0-5-16,10-3 1 16</inkml:trace>
  <inkml:trace contextRef="#ctx0" brushRef="#br0" timeOffset="97224.265">19516 16547 21 0,'-7'-6'10'0,"-8"22"3"0,12-16 14 0,-4 3-24 15,-4 6 1-15,-3 4 1 16,0 2 1-16,-7-2-7 16,3 3 1-16,4-1 4 15,0-5 1-15,4 5-3 16,-1-5 1-16,4-4-1 16,3 3 0-16,4-5-1 15,7-1 0-15,0-3-1 16,4 0 1-16,3-3 0 15,0-4 0-15,0-2 0 16,4 3 0-16,0-1-2 16,-1 1 0-16,4-3-6 0,4 6 1 15,-7-1-5-15,-1 1 1 16,-2 0-5 0,-8 6 1-16</inkml:trace>
  <inkml:trace contextRef="#ctx0" brushRef="#br0" timeOffset="97432.0945">19477 16713 17 0,'-25'26'8'0,"-17"-5"1"0,35-14 10 16,-4-1-15-16,1 3 0 16,-1 1 3-16,0-1 1 0,4 1-10 15,0-1 1-15,0 0 6 16,4-2 1-16,3-1-3 16,0 0 0-16,3-3-1 15,8-3 0-15,-1-3 0 16,8-3 0-16,3-7-4 15,0-2 0-15,11-4-7 16,7-3 0-16,14 0-3 16,-7 0 0-16</inkml:trace>
  <inkml:trace contextRef="#ctx0" brushRef="#br0" timeOffset="98212.7745">20175 16180 37 0,'-56'22'18'0,"-4"13"-19"0,46-26 34 15,-4 4-32-15,-3 6 1 16,-4-1-1-16,4 4 1 15,4 0-3-15,-1-3 0 16,7-3 1-16,4-4 1 16,7-5-2-16,4-4 1 15,3 0-1-15,3-6 1 16,12 0 0-16,-1-10 0 0,0-3 0 16,4 4 0-16,6-1 0 15,1 4 0-15,-4 3-1 16,1-1 1-16,-8 4-1 15,-4 6 1-15,-10 7-1 16,-7 5 1-16,-7 7 0 16,-7 7 0-16,0 2 0 15,-3 3 0-15,2 1 0 16,1-4 0-16,0-6-1 16,4-3 1-16,3-3-1 15,-1-3 1-15,1-1 0 16,4-2 0-16,3-4 0 15,0-2 0-15,3-7 0 16,-3 0 0-16,7 0 0 16,4-7 1-16,0-2-2 15,6-4 0-15,1-2-1 16,0 2 1-16,-4 4-1 0,-7-1 0 16,-4 4 0-16,-3 6 0 15,0 6 1-15,-10 4 0 16,-4 2 1-16,3 1 0 15,0-1 0-15,1 4 1 16,-1-3 0-16,1 12 0 16,-1 3 0-16,-3 0 1 15,0-3 0-15,0-6 0 16,0 3 0-16,3-6 1 0,4-1-1 16,0 1 0-1,3-3 0-15,1-4 0 0,3-6-1 16,0-3 1-16,10 3-2 15,1-6 1-15,3-3-1 16,7-3 0 0,29-20-8-1,-1 1 1-15,0-3-5 16,1 6 0-16</inkml:trace>
  <inkml:trace contextRef="#ctx0" brushRef="#br0" timeOffset="99386.1843">20507 16284 34 0,'-28'12'17'0,"0"4"-14"0,20-10 26 16,-6 7-28-16,4 3 1 15,-1-1-1-15,4 1 0 16,0 3-2-16,4-4 1 16,3-2 0-16,0-4 1 15,3 1-1-15,4-7 0 0,0-3 0 16,4-6 1-16,3-1-1 16,4-2 0-16,-1-4 1 15,1-2 0-15,-1-4-1 16,1 6 0-16,-4 1-1 15,0 2 1-15,-3 4-1 16,-4 6 0-16,-7 3-1 16,-4 10 1-16,-3 6 0 15,0-4 0-15,-7 10 0 16,0 0 1-16,-4 1 0 16,1-1 1-16,-1-7-1 15,4 1 1-15,3-9 0 16,1 5 1-16,3-5-1 15,3-7 0-15,4-3 0 16,4-6 0-16,3-1-1 16,7-2 1-16,-3-4-1 15,3 1 0-15,0-1 0 16,0 1 0-16,0-1-1 16,0 7 0-16,-3 6-1 0,-4 0 0 15,-4 6-1-15,-3 7 1 16,-3 2-1-16,-1 4 1 15,-3-3 1-15,0 0 0 16,0-1 1-16,0-5 0 16,0-4 0-16,0 0 0 15,0-3 0-15,3-3 0 16,1-3 0-16,-1 0 0 16,4-3-1-16,0 3 1 15,0 0-1-15,0 3 1 16,0 0 0-16,4 6 0 0,-1 3 0 15,1 4 0-15,-4 2 0 16,0 11 1-16,0 5 0 16,0 3 0-16,0 1-1 15,-4 3 1-15,1 2-1 16,-1-2 1-16,1-10-1 16,3 4 1-16,-4-11-1 15,4 1 0-15,-3-3-1 16,3-12 0-16,-4-7-1 15,4-13 0-15,0-3-1 16,0-6 1-16,-3 7-1 16,3-1 1-16,-4-3 0 15,1 10 1-15,-1-4 2 16,1 4 1-16,-1 3 0 16,-3 2 1-16,-4 4 0 15,4 0 1-15,0 7 0 16,0-1 1-16,0 6-2 0,0-5 0 15,4 2-2-15,-1 1 1 16,4-4-2-16,0 0 1 16,0-6-1-16,7-3 0 15,0-10-3-15,4 7 0 16,3-3-2-16,7-4 0 16,-3-2-1-16,-1-1 0 15,4-3-1-15,-3 3 1 0,-4 4 3 16,0 2 0-16,-3 4 4 15,-4 6 1-15,-4 0 2 16,-3 10 1-16,0-1 1 16,-3 4 0-16,3-1 0 15,0-3 0-15,0 1-2 16,3-4 1-16,8-3-5 16,0 0 1-16,13-9-12 15,8-3 1-15,7-4-2 16,0 1 0-16</inkml:trace>
  <inkml:trace contextRef="#ctx0" brushRef="#br0" timeOffset="99913.6017">21029 16588 37 0,'-39'9'18'0,"36"-15"-14"0,6 0 35 0,4-4-36 16,4-5 1-16,7-4 0 15,10-9 1-15,7-13-7 16,7 6 0-16,8 1 4 16,-1-7 1-16,-3 7-6 15,-7 6 1-15,-7 2-5 16,-8 8 0-16,-3 8-2 16,-6 7 0-16,-12 12-1 15,-6 10 1-15,-8 16 3 16,-7 9 1-16,-3 9 6 15,-7 0 1-15,-4-3 4 16,7-9 0-16,4-6 2 16,7-7 1-16,0-6 0 15,4-6 0-15,-1-7-3 16,4-6 1-16,0-6-3 16,3 3 0-16,-3-6-2 15,0-7 0-15,0 4-2 16,4-7 0-16,-1-3-8 0,4-3 0 15,4 4-8-15,-1-4 1 16</inkml:trace>
  <inkml:trace contextRef="#ctx0" brushRef="#br0" timeOffset="100169.6869">21431 16372 34 0,'14'40'17'0,"-35"45"-6"0,18-63 20 16,-1 6-26-16,1 7 0 0,-4 5 4 15,0 4 0-15,-1 3-10 16,-2-12 1-16,-4 9 7 16,0 0 1-16,0-4-3 15,-4 1 1-15,-7-3-3 16,0 0 1-16,4-13-2 16,4-10 0-16,-1-2-2 15,0-7 1-15,4-6-7 16,7-12 1-16,4-7-8 15,3-3 0-15,7-6-7 16,17 2 0-16</inkml:trace>
  <inkml:trace contextRef="#ctx0" brushRef="#br0" timeOffset="100722.1613">21675 16268 44 0,'-7'13'22'0,"0"9"-17"0,3-16 34 16,1 10-37-16,-1 2 1 16,4 14-1-16,0 5 0 15,0 4-3-15,0-13 0 16,0 16-1-16,0-6 0 16,0-4-6-16,0 7 1 15,0-6-5-15,0-1 1 0,0-6-4 16,0-3 0-16,0-3 4 31,32 54 11-31,-71-123 2 16,32 75 0-16,0-6 7 15,3-3 0-15,1-7 4 16,3-6 1-16,0-6-6 16,7-6 0-16,3-3-4 15,1-1 1-15,0-8-3 16,3-8 0-16,0-2-5 15,10 0 1-15,-2-10-5 16,2-2 1-16,-3-7-4 16,1 6 0-16,-5 0 0 15,-3 3 0-15,1 10 4 16,-5 3 1-16,1 6 7 16,-4 7 1-16,0 5 4 15,0 7 0-15,0 4 2 0,0 2 0 16,0 3-2-1,0 7 1-15,0 0-4 16,4-1 0-16,3 4-3 16,-4-6 1-16,1-1-5 0,0-2 1 15,-1-10-6-15,4 0 1 16,-3-7-6-16,3-2 0 16</inkml:trace>
  <inkml:trace contextRef="#ctx0" brushRef="#br0" timeOffset="100941.5696">22158 16300 43 0,'-4'6'21'0,"-10"16"-17"0,11-13 38 0,-4 7-40 15,-4 3 1-15,1 12 1 16,-5 3 1-16,1 4-6 16,-3 3 0-16,-8 3 3 15,-7 3 1-15,-3-3-2 16,-11 6 1-16,7-9-2 15,8-1 0-15,6-8-5 16,7-7 1-16,8-9-7 16,10-13 1-16,7-3-7 15,7-3 1-15</inkml:trace>
  <inkml:trace contextRef="#ctx0" brushRef="#br0" timeOffset="101096.3097">21960 16767 38 0,'7'0'19'0,"18"0"-9"0,-18 0 30 15,0 0-36-15,0 0 1 16,4 6 0-16,-1-3 1 16,1-3-8-16,3 10 0 15,0-4-1-15,0 0 1 16,4-3-14-16,3 0 1 16</inkml:trace>
  <inkml:trace contextRef="#ctx0" brushRef="#br0" timeOffset="101600.5004">22468 16478 36 0,'4'10'18'0,"17"8"-12"0,-10-18 18 15,3-6-24-15,0-3 1 0,0-7 0 16,4-6 0-16,-1-6-2 16,1 3 1-16,0-3-4 15,-4 6 0-15,-4 3-6 16,-3 0 0-16,-3 7-1 16,-4-1 1-16</inkml:trace>
  <inkml:trace contextRef="#ctx0" brushRef="#br0" timeOffset="101883.2588">22588 16271 23 0,'-3'22'11'0,"3"47"-9"16,-4-41 21-16,-3 10-19 15,-7 12 1-15,-7 7 2 16,-7 5 1-16,0-2-9 16,-8 6 1-16,-3 3 7 15,4-6 0-15,7-1-2 16,0-8 1-16,7-17-2 15,3-9 0-15,4-6-2 16,3-9 0-16,4-16-1 0,4-13 1 16,3-9-1-16,0-6 0 15,7-4-1-15,3 1 0 16,11-4-4-16,4-3 0 16,7 1-6-16,7-1 0 15,3 0-5-15,0-3 0 16</inkml:trace>
  <inkml:trace contextRef="#ctx0" brushRef="#br0" timeOffset="102266.4686">22733 16447 38 0,'18'12'19'0,"10"10"-15"0,-21-22 30 0,3 7-31 16,5-1 1-16,6-6 1 16,0-6 0-16,4-7-7 15,-1-9 0-15,-2-6 2 16,6 0 1-16,-11-4-7 15,1 4 1-15,-7 3-4 16,-4 0 0-16,-4 3-1 16,-6 3 1-16,-1 7 2 15,-3 5 1-15,0 11 4 16,-7 8 1-16,3 10 5 16,-3 22 0-16,0 9 3 15,0 13 0-15,3-6-1 16,4-1 1-16,7-2-2 15,0-10 1-15,7 0-4 16,0-13 1-16,1-9-1 16,2-6 0-16,4 0-2 0,-7-6 0 15,0-7-2-15,-3-6 0 16,-4 0-1 0,0-6 0-16,-4-7-3 0,-3-6 0 15,-7 3-1-15,-3-5 0 16,-1-11-3-16,0-15 0 15</inkml:trace>
  <inkml:trace contextRef="#ctx0" brushRef="#br0" timeOffset="102431.2535">23065 16190 47 0,'3'19'23'0,"-3"3"-23"0,0-19 47 0,7 3-47 16,0 0 1-16,0 0-6 15,4 1 1-15,7-4-9 16,6 0 1-16,4 6-3 16,-6 4 1-16</inkml:trace>
  <inkml:trace contextRef="#ctx0" brushRef="#br0" timeOffset="103075.5825">23326 16500 24 0,'0'-41'12'0,"14"-18"-8"0,-7 40 18 0,0 3-21 16,14 7 1-16,0-7-2 16,7 4 0-16,8-1-1 15,-5 4 1-15,1-1 0 16,-4 4 1-16,-6 0-1 15,-5 6 1-15,-6 3 1 16,-8 3 0-16,-6 10 1 16,-8 12 1-16,-3 7-1 15,-4 5 1-15,-3-2 1 16,0 3 1-16,4-7-2 16,6-9 0-16,4-6-1 15,7-3 1-15,7-4-2 16,4-5 1-16,3-14-3 15,3-8 1-15,1-7 0 16,3-10 0-16,-3 4-1 16,-1-3 0-16,-3 6-1 15,1 0 1-15,-5 6-1 16,1-3 0-16,-4 9 0 0,0 10 0 16,0 0 0-16,-4 3 1 15,1 6 0-15,0 7 0 16,-1 3-1-16,-3-1 1 15,0 4-4-15,0 6 1 16,-3 0-5-16,-1-3 1 16,0-3-5-16,1-3 1 15,-8-1-3-15,4-2 1 16</inkml:trace>
  <inkml:trace contextRef="#ctx0" brushRef="#br0" timeOffset="103667.642">23562 16575 19 0,'-11'4'9'0,"4"2"-3"0,7 6 14 0,-3-2-18 15,-1 5 0-15,1 4 1 16,-4 6 1-16,0 7-5 16,0-4 1-16,3 0 2 15,1-6 0-15,-1 6-1 16,4-3 1-16,0-3-2 16,-3-6 1-16,3 0-3 15,-4-7 0-15,0 4-1 16,1-10 0-16,3-6-1 15,0-10 1-15,3 4 0 16,5-1 0-16,-1-5 1 16,7-4 0-16,3 0 2 15,1 3 0-15,-4 4 1 16,0 2 0-16,0 4 0 0,-3 6 1 16,-8 10 1-16,-6-1 1 15,-4 4 0-15,-4 2 1 16,-3 10 1-16,4 3 1 15,-8 7 0-15,0-1 0 16,4 7 0 0,0-6 1-16,3-7-3 0,4-6 1 15,0 3-2-15,4-12 1 16,3-7-3-16,7-9 1 16,3-13-2-16,5-9 0 0,2 0-4 15,1-13 1-15,-1 1-3 16,5-1 0-1,-1-3-2-15,-4 10 1 0,1-1-1 16,-4 17 1-16,0-1 2 16,-3 7 0-16,-4 6 2 15,0 6 1-15,0 3 1 16,0 0 0-16,-3 4 0 16,3-1 0-16,0-3 0 15,0-3 0-15,0 4-1 16,0-14 1-16,0 1-6 15,4-6 1-15,-1-7-5 16,4-6 0-16</inkml:trace>
  <inkml:trace contextRef="#ctx0" brushRef="#br0" timeOffset="103970.2997">23961 16300 29 0,'28'-32'14'0,"-18"23"-3"0,-10 9 21 15,0 3-28-15,0 3 1 16,-3 10 1-16,-1 9 1 15,-3 6-8-15,4 16 0 16,-4 3 6-16,0 4 1 16,-4 9-2-16,4-1 0 0,-7-2 0 15,7 9 0-15,-4-6-1 16,1 2 1-16,3 1-1 16,0-6 1-16,-4-16-1 15,0-10 0-15,1-6-1 16,-1-9 1-16,1 3-1 15,-4-9 0-15,-1-7-2 16,1-3 1-16,-3-9-7 16,3-10 0-16,0-9-12 15,6-3 1-15,8-7-4 16,8 1 1-16</inkml:trace>
  <inkml:trace contextRef="#ctx0" brushRef="#br0" timeOffset="105348.4995">24522 16331 38 0,'-60'41'19'0,"3"18"-23"15,43-37 30-15,-7 3-26 16,0 0 0-16,0 4 0 15,-1-7 0-15,8-4-1 16,4-5 0-16,3-10-3 16,7-3 0-16,3-9-1 15,8-1 0-15,-1 1 0 16,4 3 0-16,4 2 1 16,0 4 1-16,-1 10 4 0,-3 9 1 15,1-1 2-15,-8 7 1 16,0 4 1-1,-7 11 0-15,0-8 0 0,-4-1 1 16,1 1-3-16,-1 2 0 16,1-9-3-16,-1 0 1 15,1-3-2-15,3-12 0 16,3-4-4-16,4-9 0 16,4-10-3-16,-1 1 0 15,4-10-3-15,8-10 1 0,2-5 0 16,8-4 1-16,3-6 3 15,4-3 1-15,0-4 4 16,-4 4 1-16,-3 3 3 16,0 3 0-16,-4 7 0 15,4-1 1-15,-1 10 0 16,1 3 0-16,0 0-2 16,-4 6 0-16,0 3 0 15,-3 4 0-15,-7 2 0 16,-4 4 0-16,-4 6-1 15,-3 3 0-15,-3 3-4 16,-1 4 1-16,-3 2-3 16,-3 7 1-16,-4 6-2 15,-4 0 0-15,-3 0-2 16,-3 7 1-16,-5-4 1 16,1 0 1-16,0-3 3 0,0 3 1 15,3-6 2-15,4-6 0 16,0-3 2-16,3-4 1 15,1-3 1-15,3-6 1 16,0 0-2-16,3-3 1 16,4-3-2-16,7-3 1 15,4-1-2-15,6 1 0 16,1-4-1-16,3 1 0 16,4-1-1-16,-4 4 0 15,-3 2-1-15,3 7 1 0,-7 0 0 16,-7 10 0-1,-3-1-1-15,-8 7 1 0,-3 3-1 16,-3 6 1-16,-5-10 0 16,5 1 0-16,-1-3-1 15,4-4 1-15,0-3-1 16,0 1 0-16,4-4 0 16,-1-6 1-16,4-10-1 15,4-3 0-15,3-12-3 16,0-6 1-16,3-7-5 15,1-3 1-15,-1 0-2 16,5-3 1-16,-5 3-1 16,1 7 1-16,-4 5 2 15,0 10 0-15,-4 7 6 16,1 8 0-16,-4 14 4 16,-4 5 1-16,-3 7 0 0,0 15 1 15,-7 17 0 1,-7 11 0-16,-4-2-3 0,1 6 1 15,-1 0-3-15,4-7 1 16,-1 7-2-16,5-10 1 16,-1-8-4-16,4-11 1 15,4-9-6-15,6-9 0 16,-3-9-5-16,3-14 0 16</inkml:trace>
  <inkml:trace contextRef="#ctx0" brushRef="#br0" timeOffset="105475.3306">24751 16776 36 0,'10'-19'18'0,"5"13"-14"0,-8 3 31 0,3 3-34 16,1 3 1-16,3 3-1 16,4 1 1-16,-1-4-4 15,4 6 0-15,4-3-4 16,0-6 1-16,7 0-7 16,10-6 0-16</inkml:trace>
  <inkml:trace contextRef="#ctx0" brushRef="#br0" timeOffset="105889.3021">25333 16403 33 0,'-14'50'16'0,"-25"32"-13"0,28-60 24 15,-3 3-27-15,-7 6 0 16,4 0 0-16,2-2 1 15,5-1-2-15,3-9 1 16,10-10 0-16,4-6 1 16,4-9-1-16,7-10 1 15,-1-6 0-15,1-15 0 16,3-7 0-16,0-13 1 16,4 1 0-16,3 6 1 15,0 0 0-15,4 6 0 16,0 9-1-16,0 10 1 15,-1 6-1-15,1 10 0 16,-7 6-2-16,-1 9 1 0,-6 7 0 16,-7 9 0-16,-11 12 0 15,-7 7 0-15,-4 9-3 16,0-3 0-16,1-3-5 16,-4 0 1-16,0 0-6 15,0-7 1-15,-1-5-3 16,5-1 0-16</inkml:trace>
  <inkml:trace contextRef="#ctx0" brushRef="#br0" timeOffset="106293.2227">25404 16729 28 0,'-8'-31'14'0,"19"-7"-10"15,-4 29 25-15,4-10-27 16,3 3 1-16,3-3 1 16,1 1 0-16,-4-1-5 15,0 6 0-15,0 1 3 0,-3 5 1 16,-4 4-2-16,-3 13 1 15,-4 2-1-15,-4 10 1 16,-3 0-1-16,-4 3 1 16,1 3-1-16,-1 1 1 15,1 2-1-15,3-6 1 16,0-9-1-16,3-1 0 16,1-8 0-16,-1-1 0 15,4-12-2-15,4-7 0 16,3-6-3-16,0-3 1 0,0-3-2 15,0-12 0-15,0 5-1 16,0-5 1-16,0 5 2 16,0 4 1-16,-4 12 3 15,-3 10 1-15,-3 6 3 16,-1 13 1-16,-3 6 1 16,-3 6 0-16,-1 6-2 15,-3 10 1-15,0 0-3 16,3-1 1-16,11-8-13 15,11-1 1-15,3 4-7 16,0-4 0-16</inkml:trace>
  <inkml:trace contextRef="#ctx0" brushRef="#br0" timeOffset="106736.1309">25897 16246 39 0,'11'0'19'0,"21"10"-15"16,-15-10 27-16,1 0-31 15,7 0 1-15,3-4 0 16,7-2 1-16,4-3-2 16,3-7 1-16,-3 0-3 15,0-2 0-15,-4-1-6 16,-7 0 1-16,-6 3-6 16,-1 7 1-16</inkml:trace>
  <inkml:trace contextRef="#ctx0" brushRef="#br0" timeOffset="107481.482">26240 16067 19 0,'-29'29'9'0,"1"-1"-5"0,18-16 10 16,-1 10-13-16,-3 3 0 15,-4 7 0-15,1 5 1 16,-1 4-3-16,-3 6 1 16,0 3 1-16,3-9 0 15,0-3 0-15,1-10 1 16,3-3 0-16,3-6 0 0,4-6 2 15,7-7 0 1,0-6 0-16,11-6 0 0,3-7 0 16,3 0 0-16,8-5-2 15,14-11 1-15,3 4-4 16,4-12 0-16,3 5-4 16,-3-5 0-16,-7 2-2 15,-4 1 0-15,-3 5-1 16,-7 8 1-16,-8 5 2 15,-6 10 0-15,-4 9 5 16,-7 3 0-16,-7 7 3 16,-7 5 1-16,-7 4 1 15,-4 7 1-15,-7 2 0 16,-7 3 0-16,1 4-2 16,2-4 1-16,5-2-2 15,2-4 0-15,5-3-3 16,6-6 1-16,4-6-2 0,3-4 0 15,4 0-2 1,0 1 1-16,4-4-1 0,3 0 1 16,0 4-1-16,0-1 1 15,3 4 1-15,-3 2 0 16,0 4 2-16,0 0 1 16,0 3 0-16,0-3 1 15,0 0-1-15,0-7 1 16,0 1 0-16,4-10 0 15,3-3-1-15,0-3 1 16,4-7-2-16,3-5 0 0,7-1 0 16,0 0 0-16,4 0-1 15,3-5 1-15,-3 2 0 16,3 6 1-16,-4-3 0 16,-2 4 0-16,-8 6 1 15,0 9 1 1,-14 12 1-1,-4 4 0-15,1 0 0 16,-1 12 0-16,1-9 0 16,3 0 0-16,7-6-2 15,3-3 1-15,5-1-11 16,-1-6 0-16,3-6-11 16,11 0 0-16</inkml:trace>
  <inkml:trace contextRef="#ctx0" brushRef="#br0" timeOffset="107909.9273">26712 16290 44 0,'-3'3'22'0,"28"0"-15"15,-18-3 28-15,7 0-35 16,7 0 1-16,7-6 0 16,4-3 1-16,0-4-2 15,-1-6 0-15,1-3-4 16,7 0 0-16,-4 0-7 0,-3 4 0 15,-7 5-3-15,-4-3 0 16</inkml:trace>
  <inkml:trace contextRef="#ctx0" brushRef="#br0" timeOffset="108095.7247">27076 16080 24 0,'-21'13'12'0,"-4"-7"-2"0,18 0 19 15,-4 10-28-15,-17 9 1 16,-14 9 0-16,-8 17 1 15,1 5-4-15,-1 4 0 16,8-1 2-16,3-6 0 0,8-9-5 16,6-12 0-16,11-1-5 15,3-9 0-15,4-6-1 16,4-4 0-16</inkml:trace>
  <inkml:trace contextRef="#ctx0" brushRef="#br0" timeOffset="108239.2528">26645 16670 28 0,'11'3'14'0,"7"19"-10"15,-11-16 28-15,3 6-30 16,-6 4 0-16,6 3 1 16,1 0 0-16,-4 6-4 15,-7 0 0-15,7 0 1 16,0-3 0-16,4-6-8 16,-1-4 0-16,11-6-3 15,1-12 0-15</inkml:trace>
  <inkml:trace contextRef="#ctx0" brushRef="#br0" timeOffset="108576.5709">26928 16641 37 0,'7'-12'18'0,"10"-4"-18"0,-6 7 33 16,-1-4-32-16,1-3 1 16,3-2-1-16,4-4 1 15,-1 6-3-15,-3 0 0 16,-3 7 2-16,-4 3 0 15,0 9-1-15,-7 9 0 16,-3 4 0-16,-4 9 1 16,0 0 1-16,-4 3 1 15,0 4 0-15,-3-1 0 0,4 13 1 16,-4-9 0-16,-1-1 1 16,1 4 1-16,0-7-1 15,11-3 0-15,6-9-1 16,4 0 1-16,0-13-2 15,4-3 0-15,7-15-5 16,10-4 0-16,7-3-11 16,4-3 1-16,14 3-7 15,-4 1 0-15</inkml:trace>
  <inkml:trace contextRef="#ctx0" brushRef="#br0" timeOffset="109505.3909">27792 16155 39 0,'-4'16'19'0,"8"0"-17"16,-1-13 26-16,4 0-28 15,8 0 0-15,-1 0 1 0,3-3 0 16,4 0-2 0,1 0 1-16,-1 0-1 0,-4 0 0 15,-6 3-3-15,-4 4 1 16,-10 5-1-16,-8 4 1 16,-3 3-1-16,-11 9 0 15,0 0 2-15,1 3 1 16,3 1 2-1,3-4 1-15,4-12 0 0,3 2 0 16,8-8 0-16,3-7 0 16,7-3-1-16,10-3 0 15,5-3-1-15,2 2 0 16,5 1 0-16,6 0 0 16,-7 3 0-16,0 3 1 0,-7 4 0 15,-6 2 1-15,-12 7 0 16,-6-1 1-16,-5 10-1 15,-2-6 1-15,-11 6-1 16,-4-3 1-16,-3-6-1 16,0-7 1-16,3 7-2 15,4-7 0-15,0-5 0 16,3 2 0-16,0-3-2 16,4-3 1-16,4-3-2 15,3 3 0-15,-1-3-1 16,5 0 1-16,3 6-1 15,3 0 1-15,1 3 1 16,3-3 0-16,0 4 1 16,0 2 1-16,0 0 0 15,4 1 1-15,3 2-1 16,4-2 1-16,-1-4-3 0,1 0 0 16,-4-3-6-16,-3-3 1 15,6 0-6-15,-3-3 1 16</inkml:trace>
  <inkml:trace contextRef="#ctx0" brushRef="#br0" timeOffset="109731.489">27552 16293 37 0,'-4'16'18'0,"11"-4"-21"0,-3-5 31 0,0 5-28 16,3 7 1-16,0 0-3 16,0 3 0-16,0-3-4 15,0 6 0-15,3 0-4 16,1 0 0-16</inkml:trace>
  <inkml:trace contextRef="#ctx0" brushRef="#br0" timeOffset="110210.5185">27545 16597 25 0,'-7'7'12'0,"14"-4"-9"15,-7-3 19-15,7 3-19 0,0 0 0 16,4 3 0-16,-1 1 1 16,1-4-6-16,-1 0 1 15,1 0 3-15,-4 3 0 16,-3 4-1-16,-4-1 0 15,-4 10 0-15,-3 3 0 16,-4-10 0-16,1 7 0 16,-1-3 0-16,1-4 1 15,3-5-1-15,-1 2 0 16,5-3 0-16,3-6 1 16,0 0-2-16,7-6 1 15,4-3-1-15,3-4 1 16,3 4-1-16,1-1 0 0,0 4 0 15,-4 6 0-15,0 3 0 16,-7 7 0-16,-4 2 0 16,-3 7 1-16,-3 0 1 15,-4 0 0-15,-4-1 1 16,4 8 0-16,0-1 1 16,4-3 0-16,-1 0 0 15,4-4 1-15,4-5-1 16,6-1 1-16,4-5-2 15,4-7 1-15,3-10-2 16,11 1 1-16,7-10-6 16,7 3 0-16,3-2-7 15,-3-1 1-15,3 0-9 16,-3 3 0-16</inkml:trace>
  <inkml:trace contextRef="#ctx0" brushRef="#br0" timeOffset="110565.0708">28469 16362 30 0,'-25'-37'15'0,"43"43"-6"0,-14 0 16 0,-4 10-23 16,0 9 1-16,-4 6 0 15,-6 4 0-15,-1 2-4 16,-3-2 0-16,-4 3 1 15,4-4 1-15,4-6-5 16,2-3 0-16,1-6-5 16,7-3 1-16,0-4-4 15,11-9 1-15</inkml:trace>
  <inkml:trace contextRef="#ctx0" brushRef="#br0" timeOffset="110815.1038">28508 16597 21 0,'18'-40'10'0,"10"-1"-10"0,-28 25 17 16,14-3-17-16,-7-3 1 15,-7 0-1-15,-4 4 0 16,-3 8-1-16,-14 7 1 16,7 16 1-16,-11 9 0 15,-6 12 1-15,-8 4 1 16,11-4 2-16,-4 7 0 16,4 3 2-16,3-3 1 0,7-1-2 15,4-5 1 1,4-7-2-16,3-9 0 15,7 0-3-15,3-7 0 0,8-9-8 16,3-3 0-16,11-6-8 16,20-9 1-16</inkml:trace>
  <inkml:trace contextRef="#ctx0" brushRef="#br0" timeOffset="111155.083">28706 16516 44 0,'-4'-3'22'0,"15"-22"-16"16,-11 12 35-16,10-3-40 16,-3-6 1-16,4 1 0 15,-1-1 0-15,1-7-3 16,0 11 0-16,-4-1-1 0,-4 3 0 16,-3 4-2-16,-10 2 1 15,-5 10-1-15,-2 3 0 16,-4 10 0-16,-1 9 1 15,5 6 4-15,-1 10 1 16,1-4 2-16,2 7 0 16,8-7 2-16,0-2 0 15,4-7 0-15,3-6 0 16,3-1-3-16,4-5 1 16,0-4-3-16,4-2 0 15,3-4-7-15,4 0 0 16,-1-3-9-16,-2 0 1 0,2 0-3 15,-6 3 0-15</inkml:trace>
  <inkml:trace contextRef="#ctx0" brushRef="#br0" timeOffset="111347.6291">28501 16748 37 0,'-60'3'18'0,"42"3"-7"0,18-6 32 0,0 0-42 16,0 0 1-16,11 3 1 15,-1 1 0-15,12-4-4 16,2 3 0-16,1-3 2 16,-4 0 1-16,-3 0-6 15,7 0 0-15,-8 0-7 0,1 0 1 16,-4 6-5-16,0 3 0 16</inkml:trace>
  <inkml:trace contextRef="#ctx0" brushRef="#br0" timeOffset="111541.0202">28286 17080 53 0,'-39'35'26'0,"14"-26"-24"0,25-3 52 15,0-2-51-15,7-4 1 16,7 0 1-16,8-10 1 16,16 7-8-16,12-13 0 0,6-2 5 15,4-7 0-15,-7 3-5 16,4-10 1-16,-5 4-10 15,1 3 0-15,7 12-9 16,0-5 1-16</inkml:trace>
  <inkml:trace contextRef="#ctx0" brushRef="#br0" timeOffset="113482.6917">29185 16528 31 0,'-14'69'15'0,"4"-15"-11"16,10-45 16-16,-4 4-20 16,1 2 1-16,-1-5 0 15,1-4 0-15,3 0-1 0,-4-3 0 16,4-3 1-1,4-9 0-15,3-7 0 0,0-12 1 16,10-3-1-16,-3-10 1 16,4-6 0-16,3 0 0 15,0 6 0-15,4 4 0 16,0 2 0-16,-1 10 0 16,-2 6-1-16,-5 7 1 15,-3 2 0-15,8 7 0 16,-8 6 0-16,0 7 0 15,-4 12 0-15,-10 3 0 16,0 6-1-16,0 3 0 16,-3 1-6-16,-4 3 0 15,-4-4-5-15,-6-3 1 0,6-2-5 16,-3-7 0-16</inkml:trace>
  <inkml:trace contextRef="#ctx0" brushRef="#br0" timeOffset="113800.7873">29228 16698 26 0,'-25'-47'13'0,"28"37"-8"0,5 4 20 0,-1-3-24 16,3-1 1-16,4 1 0 15,4-1 1-15,0 7-4 16,3-3 0-16,0 0 2 16,-3 3 1-16,-1-4-1 15,-3 10 0-15,-7 1-1 16,4 5 1-16,-11 0 0 0,-4 7 0 15,-6 0-1-15,-4 3 1 16,-7 3-1-16,6 3 1 16,-2-7-1-16,6-2 0 15,1-3 1-15,3-4 0 16,-4-3 0-16,11-6 0 16,0-6 0-16,0-6 0 15,11-4-2-15,-1-3 0 16,4-15-5-16,0-4 1 15,4-9-5-15,0-3 1 16,-4-4-2-16,-4 1 0 16</inkml:trace>
  <inkml:trace contextRef="#ctx0" brushRef="#br0" timeOffset="113989.2307">29422 16140 25 0,'-14'18'12'0,"-15"55"-7"0,26-52 24 0,-8 23-25 15,1 16 0-15,-4 9 5 16,3 6 0-16,0 0-10 15,4 1 0-15,4 2 7 16,-1-3 1-16,8-9-3 16,3-6 1-16,0-13-3 15,0-6 0-15,14-19-6 16,0-13 1-16,8-18-8 16,16-10 1-16,5-9-5 15,3-13 0-15</inkml:trace>
  <inkml:trace contextRef="#ctx0" brushRef="#br0" timeOffset="114413.0847">29884 16268 30 0,'-46'22'15'0,"14"44"-9"0,22-44 21 15,-1 16-25-15,-7 2 1 16,-10 4 0-16,-4 3 1 15,1 0-6-15,2-3 1 16,8-3 3-16,4-7 0 0,6-8-1 16,8-11 0-16,6-5-1 15,8-14 1-15,13-11-1 16,1-10 0-16,-4-13 0 16,11-9 1-16,-4-9-1 15,4-4 0-15,0 10 0 16,-8 9 0-16,5 7 2 15,-5 5 0-15,-6 14 1 16,3 5 0-16,-7 13 0 16,-3 13 0-16,-8 15 0 15,4 7 0-15,-7 9-1 16,-7 0 0-16,-3 6-2 16,-4 4 1-16,-4 2-2 15,-3 4 0-15,3-3-5 16,1-1 1-16,6-5-7 15,0-7 1-15,11-7-5 16,0-18 1-16</inkml:trace>
  <inkml:trace contextRef="#ctx0" brushRef="#br0" timeOffset="114724.8894">29799 16622 30 0,'14'-15'15'0,"11"-7"-13"0,-14 19 24 16,-1 0-26-16,-3 3 1 16,0 3 0-16,0 6 0 15,-3-3-1-15,-8 10 1 0,-3 0 1 16,0 6 0-16,-3 3 1 16,-8 3 1-16,7-3 1 15,-3-3 0-15,4-6-1 16,-4 3 1-16,10-7-2 15,-3-2 1-15,7-7-2 16,7-3 1-16,4-10-7 16,6-9 1-16,8-3-8 15,0 1 1-15,-1-5-5 16,22-5 0-16</inkml:trace>
  <inkml:trace contextRef="#ctx0" brushRef="#br0" timeOffset="114934.2194">30275 16347 23 0,'-14'25'11'0,"-21"15"1"0,24-27 13 15,1 3-21-15,-8 6 0 16,-3 3 3-16,7-3 0 16,0 0-9-16,3 3 1 15,1-7 6-15,6-2 0 16,4-3-3-16,4-7 1 15,6-3-2-15,11-6 1 16,4-3-9-16,0-10 1 16,-1-3-7-16,1 4 0 15</inkml:trace>
  <inkml:trace contextRef="#ctx0" brushRef="#br0" timeOffset="115191.1968">30417 16343 21 0,'-25'7'10'0,"-3"15"6"0,21-13 6 0,-4 7-18 16,0 6 0-16,1 0 3 15,-1 0 1-15,4-4-10 16,-3 4 1-16,10-3 6 16,-4-6 1-16,4-1-3 15,4-2 0-15,-4-4-1 16,10-3 0-16,1 0-1 15,3-3 1-15,0-6-5 16,-3 0 1-16,10-1-6 16,-7 1 1-16,0-3-8 15,-3 9 1-15</inkml:trace>
  <inkml:trace contextRef="#ctx0" brushRef="#br0" timeOffset="115674.7896">30526 16434 23 0,'0'3'11'0,"0"-3"-3"15,0 0 11-15,-4 0-15 16,-3 7 1-16,7 2 3 16,-10 4 0-16,6 2-9 15,-3 1 1-15,0 3 6 0,4-3 0 16,-1-4-3-16,4 1 1 16,0-1-2-16,4-2 0 15,-1-4-1-15,4-3 0 16,0-3-3-16,-3 0 0 15,6-3-6-15,-3-3 1 16,-3 2-7-16,17 4 1 16</inkml:trace>
  <inkml:trace contextRef="#ctx0" brushRef="#br0">30371 16707 15 0,'14'-16'7'0,"-7"-5"8"0,-7 11 0 0,0 10-11 16,-7 0 1-16,7 0 2 15,-7 0 0-15,-4 0-9 16,-3 10 0-16,-4 2 6 16,4 7 1-16,-10 0-2 15,2 3 0-15,5 0-1 16,-4 3 1-16,-1 3 0 16,8-3 0-16,0 0 0 15,0 0 0-15,4 3-1 16,-1-3 1-16,4-6-1 15,0 3 0-15</inkml:trace>
  <inkml:trace contextRef="#ctx0" brushRef="#br0" timeOffset="131272.8109">31013 16660 10 0,'-11'0'5'0,"11"0"-3"15,0 0 5-15,0 0-3 16,0 6 1-16,0 7 2 15,-3 12 0-15,-1 0-9 0,-3 3 1 16,0 4 7 0,0 8 0-16,-7 1-3 15,3 0 1-15,1-7 0 0,-4-2 0 16,3-1-2-16,0-6 1 16,-3-9-1-16,4-3 0 15,-4-7-1-15,10-12 1 16,-3-4-1-16,-4-9 0 15,11-15 0-15,-3-1 0 16,3-2-1-16,3-1 0 16,4 0-1-16,4 1 1 15,3 5 0-15,4 1 0 16,10 3 0-16,-7 0 1 16,11 6 0-16,-7 6 0 0,-1 7 1 15,5 9 1-15,-1 0 0 16,-4 3 0-16,-6 6-1 15,-7 10 1-15,-1 9 0 16,1 0 0-16,-4 4-2 16,-4 5 1-16,-3-2-1 15,-3-1 1-15,-4 1-1 16,-4-10 0-16,11-3-3 16,-3 0 1-16,-4-6-6 15,17-10 1-15,1 0-7 16,-1-6 0-16,8-6-2 15,0 0 0-15</inkml:trace>
  <inkml:trace contextRef="#ctx0" brushRef="#br0" timeOffset="131891.7462">31447 16632 36 0,'0'-16'18'0,"24"-18"-18"0,-13 24 35 16,-1 4-33-16,-2 3 1 16,9 3 0-16,-3 0 1 0,7 0-5 15,-3 3 0-15,14-3 3 16,3-3 0-16,4-3-6 16,-4-1 1-16,11 1-6 15,-7-6 0-15,-4 2-4 16,-7 4 0-16</inkml:trace>
  <inkml:trace contextRef="#ctx0" brushRef="#br0" timeOffset="132427.6729">31761 16372 28 0,'-32'0'14'0,"14"18"-16"16,15-11 23-16,-15 8-20 15,4 7 1-15,-4 3 0 16,1 4 0-16,-5 2-5 15,5-3 0-15,-4-3-1 16,10 0 1-16,-3 0-4 16,0 1 0-16,3-4-1 15,8 3 0-15,-4-7 2 0,-4 8 1 16,11-5 5-16,-3-5 1 16,-4 6 3-16,3 0 1 15,-3 6 2-15,0 0 1 16,-4 4 0-16,1-4 0 15,6 0-3-15,-3 4 0 16,0-4-1-16,-3-3 0 16,6-6-2-16,-3-7 1 15,7-2-2-15,-4-4 1 16,4-3-1-16,0-9 1 16,4-10-2-16,3-9 1 15,-3 0-1-15,13-9 1 0,-6-4 0 16,10 10 0-16,4-1 0 15,-1 1 1-15,1 3 0 16,0 6 1-16,3 4 0 16,4 5 0-16,-4 4 0 15,0 6 0-15,-3 6-1 16,-8 4 0-16,-6 2 0 16,0 10 0-16,-11 6-1 15,-11 4 0-15,0-1-4 16,-3 0 1-16,-3 7-5 15,-1-7 0-15,4-5-7 16,0-5 1-16,3-5-2 16,1 0 0-16</inkml:trace>
  <inkml:trace contextRef="#ctx0" brushRef="#br0" timeOffset="133107.4171">31556 16999 22 0,'-4'-32'11'0,"22"-5"-8"0,-11 27 19 16,4 1-19-16,-1 0 1 15,1-1 0-15,-1 10 1 16,1 0-7-16,0 6 1 16,6 4 4-16,-13 2 1 15,-4 4-3-15,-4 0 0 0,-3 3 0 16,-3 6 0-16,-4 0-1 16,-4-6 0-16,0-1 0 15,8-5 0-15,-11 3 0 16,10-10 0-16,0 3 0 15,1-6 0-15,3-3-1 16,3-3 1-16,4 3-1 16,4-6 1-16,6 0-1 15,1-1 0-15,3 7 0 16,0 0 1-16,-3-3 0 16,-1 3 0-16,1 3 0 15,-4 1 0-15,0-1 1 16,-7 6 0-16,-7 1 0 15,0 2 0-15,-4 1-1 16,1 2 1-16,-1-5 0 16,1-1 1-16,6-3-1 15,-3-2 1-15,0-4-1 16,7 0 1-16,10-4-1 16,-2-5 0-16,2 0-1 15,8-1 0-15,-4 1 0 16,3 2 0-16,5 1 0 15,-1-3 0-15,-7 15 0 0,-11-3 0 16,-3 7 0-16,-10 5 1 16,-8 1-1-16,4 3 1 15,-7 0 0-15,-4 3 1 16,4 0 0-16,0-4 1 16,3 4-1-16,-3-6 1 15,11-3-1-15,-1-1 1 16,0-3-2-16,4-2 1 0,-3-4-2 15,10 6 0-15,0-9 0 16,10 7 0-16,-3-4 0 16,4-3 0-16,0 0-1 15,10-3 0-15,-4-4-6 16,5 4 0-16,9-3-8 16,15-4 1-16</inkml:trace>
  <inkml:trace contextRef="#ctx0" brushRef="#br0" timeOffset="133358.3444">32463 16528 41 0,'0'-9'20'0,"21"3"-21"0,-18 6 31 16,4 0-29-16,4 3 0 16,0 0 0-16,-1 0 0 15,8 0-4-15,-8 0 0 16,1 4-5-16,-4-1 0 16,-7 3-4-16,-7 4 1 0</inkml:trace>
  <inkml:trace contextRef="#ctx0" brushRef="#br0" timeOffset="133658.3499">32219 16811 28 0,'-60'31'14'0,"25"-12"-6"0,28-16 23 0,0 3-27 15,-4-3 1-15,11 0 1 16,0-3 0-16,0-6-8 16,11-3 0-16,6-7 5 15,22-3 1-15,4-3-2 16,13-6 0-16,-3 6-1 15,3 0 0-15,4 0 0 16,4 0 0-16,-15 0-1 16,11 7 1-16,-10 8-1 15,-4-2 1-15,-8 3-1 16,-13 6 0-16,-7 3 0 16,-8 3 0-16,-10 0-4 15,-10 1 1-15,-8 12-5 16,-3 6 0-16,-7-7-6 0,-8 14 1 15,1-1-1 1,3 7 0-16</inkml:trace>
  <inkml:trace contextRef="#ctx0" brushRef="#br0" timeOffset="134642.4166">32286 16967 18 0,'0'-12'9'0,"32"-35"-5"0,-21 31 15 0,6 7-17 16,4-4 0-16,1-2 3 15,-5 2 1-15,11 0-6 16,-6 7 0-16,9 0 4 16,-6 6 1-16,-11 0-1 15,4 6 1-15,-8 0-3 16,-10 7 1-16,0 6-1 16,-7 0 0-16,-3 9-1 15,-1-3 1-15,-3-3-2 16,-4 9 1-16,1-9-1 15,-4 0 0-15,3-3 1 16,7-6 0-16,8-4 0 16,-4 0 0-16,14-2 0 15,3-11 0-15,1-8 0 16,0-1 0-16,10-5-2 16,0-4 1-16,-3 3-2 15,-1-9 0-15,-3 2-2 16,4 8 0-16,-7 2-1 15,-4 3 0-15,-4 4 1 0,-3 0 0 16,-3 2 1-16,-4 7 0 16,-4 0 2-16,0 3 0 15,1 10 1-15,-8 0 1 16,4 5 0-16,-11 1 1 16,-6 6-1-16,2 4 1 15,5-4-1-15,-1 0 0 16,-7-6-1-16,0 6 1 15,4-7-1-15,11-2 1 0,6-7-1 16,-3-2 1-16,3-1-1 16,-3-3 0-16,14-3 1 15,0-6 1-15,18 0-1 16,3-4 1-16,0-2 0 16,18-1 0-16,-11 4 0 15,4-10 0-15,-4 10-1 16,4-4 0-16,-4 0-1 15,4 4 1-15,-7 0-4 16,-4-1 0-16,-11 10-4 16,1-3 0-16,0 6-2 15,-11 3 0-15,-11 7 0 16,0 3 0-16,1 3 3 16,-11-1 1-16,-8 4 4 15,1 0 1-15,0 0 3 16,7-3 1-16,-7-6 1 15,6 5 0-15,-9-2 1 16,9-3 0-16,5-1-1 0,-4-2 0 16,10-1-1-16,0-3 1 15,11 0-2-15,4-2 1 16,7-4-2-16,6 0 1 16,4-4-2-16,8-2 1 31,2 0-1-31,-2 0 0 15,-8 3-1-15,0 3 1 0,-10 3-1 16,3 3 1-16,-4 0 0 16,-6 7 1-16,-4 2 0 15,0-2 1-15,0 6-1 16,-4-4 1-16,-3 1-1 16,7 3 0-16,0-7-9 15,0 1 0-15,11 0-7 16,-1-4 1-16</inkml:trace>
  <inkml:trace contextRef="#ctx0" brushRef="#br0" timeOffset="135583.54">19152 17494 30 0,'-10'0'15'0,"-4"3"-7"0,10 10 16 0,-10 9-22 16,-14 12 0-16,0 7 0 15,-4 3 1-15,-4 6-4 16,1 4 0-16,-4-7 3 16,11-10 0-16,4 4-3 15,6-16 1-15,4-6-4 16,3-7 0-16,8-5-3 15,3-7 1-15,0 0-1 16,7-10 0-16,3-2 2 16,1-1 0-16,3-3 5 15,-3 7 1-15,3 6 4 16,-4-3 1-16,1 12 3 16,3 3 0-16,0 7 1 15,0 6 0-15,-3-3-2 16,-1 12 1-16,1 10-4 15,-8 9 1-15,1 3-3 16,-4-15 0-16,0 9-5 16,7-12 0-16,0-7-7 0,7-13 0 15,4 4-7-15,10-12 1 16</inkml:trace>
  <inkml:trace contextRef="#ctx0" brushRef="#br0" timeOffset="136421.0357">19311 17808 31 0,'11'-35'15'0,"24"-5"-6"0,-24 30 18 0,3-9-27 16,3 4 0-16,1-4 1 15,7 0 0-15,-1 0-2 16,8 7 0-16,-7 2-3 16,-4 4 0-16,-3 12-2 15,-11 10 0-15,0 9-2 16,-18 0 1-16,0 3 0 15,-3 7 0-15,-3-1 5 16,-4 1 1-16,-4-4 3 16,4-6 0-16,-4 0 2 15,7-12 1-15,4-4 1 16,0-6 0-16,7-6-1 16,4-6 0-16,3-4-1 15,10-5 0-15,8 2-1 16,3 0 1-16,11 4-2 15,-1-4 1-15,5 13-1 16,-1-3 0-16,-7 6 0 16,-3 3 0-16,-7 3 0 15,-8 10 0-15,-6 2 0 0,-11 4 0 16,-7 3 0-16,-4-3 0 16,0-3-1-16,1 3 1 15,2 0-1-15,1-9 1 16,0 2-1-16,4-5 0 15,-1-10 0-15,4-10 0 16,7 4-1-16,0-6 0 16,0-10-4-16,4-7 0 0,-1-5-4 15,-3-1 0 1,0-12-2-16,0 3 1 0,-3-9 0 16,3 3 0-16,0 3 3 15,0 0 1-15,0 12 4 16,0 10 1-16,3 7 4 15,1 11 0-15,-1 17 2 16,1 8 1-16,-1 14 1 16,-3 12 1-16,0 6-2 15,-7 3 1-15,-3 4-3 16,-5 5 0-16,-2 17-2 16,-1-1 0-16,-3-3-2 15,3-12 1-15,1-10-3 16,3 1 1-16,3-13-6 15,4-10 0-15,0-9-4 16,3-10 0-16,1-8-2 16,3-4 0-16,0-16 4 15,3-6 1-15,4-3 7 0,1-3 0 16,2 9 6 0,4 0 1-16,4 0 1 0,-1 3 1 15,8 7-3-15,7-4 1 16,3-2-6-16,4-1 0 15,3 0-11-15,4 1 0 16,4-7-1-16,-5-3 0 16</inkml:trace>
  <inkml:trace contextRef="#ctx0" brushRef="#br0" timeOffset="136859.5312">20052 17566 40 0,'-14'47'20'0,"-7"29"-24"0,10-61 40 0,-3 14-33 15,-4 5 0-15,1 7 1 16,-8 3 0-16,7 9-6 16,1-3 0-16,3 4 4 15,-1-4 0-15,5-10-2 16,3-8 0-16,0-10-1 15,3-16 0-15,4-19 0 16,4-18 0-16,3 0-1 0,0-16 1 16,7-10-1-1,4-9 1-15,6-12 0 0,8-3 1 16,0 8 1-16,7 11 1 16,3 8 1-16,4 14 0 15,-4 15 0-15,0 6 1 16,-6 19 1-16,-8 12 0 15,-3 13-2-15,-8 16 1 16,-10 6-2-16,-7-3 0 16,-3 9-1-16,-4 1 0 15,-4-4-7-15,4-3 1 0,4 6-9 16,-4-6 1-16,7-3-4 16,-8 0 1-16</inkml:trace>
  <inkml:trace contextRef="#ctx0" brushRef="#br0" timeOffset="137205.6501">19999 18021 27 0,'-7'-34'13'0,"32"27"-8"16,-18 4 20-16,3-3-25 16,4-4 1-16,8 1 0 15,2-7 0-15,1 7-2 16,0-4 1-16,-4 4 1 15,-4 3 0-15,-6 6-2 16,-7 6 0-16,-12 7-1 0,-6-4 1 16,-3 10 0-16,-4 9 1 15,-1 3 1-15,5 4 0 16,3-4 3 0,3 4 0-16,4-16 2 0,0 2 0 15,3-8 0-15,4-4 0 16,4-12-2-16,3-12 0 15,4-10-2-15,3-4 0 16,0 4-7-16,3-3 0 16,1 0-5-16,-4-4 1 15,0 4-6-15,-7 0 1 16</inkml:trace>
  <inkml:trace contextRef="#ctx0" brushRef="#br0" timeOffset="137378.8396">20168 17767 23 0,'-3'0'11'0,"6"6"3"0,-3-3 16 0,0 10-25 15,-3 9 0-15,-1 12 4 16,-10 4 1-16,0 12-13 16,-4 7 1-16,1 15 7 15,3-13 1-15,0-2-7 16,6-4 0-16,8-12-12 16,4-3 0-16,17-13-2 15,0-13 1-15</inkml:trace>
  <inkml:trace contextRef="#ctx0" brushRef="#br0" timeOffset="137660.5881">20662 17839 57 0,'-102'32'28'0,"49"8"-41"0,39-30 58 16,0 5-45-16,-4-5 1 0,0 9-1 16,1-7 1-16,6 1-6 15,4-7 1-15,4-12-6 16,3 3 0-16,7-13-5 15,7-9 1-15</inkml:trace>
  <inkml:trace contextRef="#ctx0" brushRef="#br0" timeOffset="137861.805">20705 17501 35 0,'38'-22'17'0,"-20"6"-8"16,-11 25 28-16,0 7-32 15,-7 12 1-15,-3 10 2 16,-8 6 1-16,-7 9-12 15,-3 7 1-15,0-4 7 16,-4 7 0-16,4 9-4 0,0 3 1 16,0 0-3-1,3-12 0-15,4-10-6 16,7 1 0-16,3-17-8 16,4-12 0-16,4-15-2 0,0-13 0 15</inkml:trace>
  <inkml:trace contextRef="#ctx0" brushRef="#br0" timeOffset="139033.7135">20715 17867 55 0,'7'0'27'0,"7"7"-37"0,-10-7 58 0,6 0-48 16,4 0 0-16,4-3 0 16,7-4 1-16,0-2-2 15,-4-7 0-15,3 4-4 16,1-4 0-16,-4 0-3 15,4-6 0-15,-7-3-1 16,-1 6 0-16,-3-6 1 16,-3 3 0-16,-4 0 7 15,0 4 0-15,0-1 5 16,0 0 1-16,0 3 2 16,4-2 1-16,-1 2 0 15,1-3 0-15,3 6-3 16,0-2 1-16,0-1-3 15,-3-3 0-15,-1 7-2 16,1-1 0-16,-4 1-3 16,0 2 0-16,-3 4-3 15,-4-3 0-15,-4 9-1 16,-3 0 0-16,0 0-2 16,-4 0 1-16,1 9 2 15,-1 10 1-15,1 3 3 0,-1 0 0 16,1 6 2-16,-1 3 0 15,0 4 1-15,1 2 0 16,-1-2-1-16,-3-4 1 16,3-6-2-16,1 7 1 15,-1-10-1-15,4 3 1 16,0-10-1-16,4-2 0 16,-1-4-1-16,4 1 1 15,0-4 0-15,0-6 0 0,7-6-1 16,4-4 1-16,-1 1 1 15,4 0 0-15,4-4-1 16,0-3 1-16,-1 1-1 16,-2 5 1-16,-1 1-1 15,-4 6 1-15,-3 3-1 16,-7 6 0-16,-3 0 0 16,-4 4 0-16,-4-1 1 15,1 10 0-15,-5 0-1 16,1 3 0-16,0 0 0 15,0 0 1-15,0-1-1 16,0-5 1-16,0 0-1 16,3-4 0-16,1-5 0 15,3-4 0-15,-1 3-1 16,1-6 1-16,4-6-1 16,-4 6 1-16,7 0-1 15,-4 0 0-15,4 0 2 16,0 6 0-16,0 3 1 0,0 1 0 15,0 9 1-15,0 6 1 16,0 12 0-16,-3 10 1 16,-1 0-1-16,-3 1 0 15,0-5-1-15,0-5 1 16,-3 3-2-16,2-10 1 16,1-6-2-16,0-6 1 15,7-10-2-15,0-2 1 16,7-14-1-16,0-5 1 15,1-10-1-15,2-6 0 0,1-10 0 16,-1-3 0-16,8 4 0 16,-4-7 0-16,0 0-1 15,0 16 1-15,4 0-1 16,-4 9 1-16,-3 9-1 16,-4 10 1-16,-4 3 0 15,-3 13 1-15,-3 3-1 16,-4 6 1-16,-4 6-1 15,0 4 1-15,1-1 0 16,-1-9 0-16,4 1 0 16,0-5 1-16,4-2-1 15,-1-3 1-15,4-3 0 16,0-7 0-16,0 3 0 0,0 1 0 16,4-10-2-1,3 0 0-15,0-10-6 16,3 7 0-16,4-13-10 0,4-2 1 15,3-11-3-15,-3-2 0 16</inkml:trace>
  <inkml:trace contextRef="#ctx0" brushRef="#br0" timeOffset="139228.3671">21265 17830 53 0,'7'0'26'0,"8"0"-30"0,-8 0 52 0,3 0-47 15,1 0 1-15,3-3 0 16,0-4 0-16,4-2-3 16,-1 0 0-16,1-1-5 15,0-6 1-15,-4-2-8 16,3 8 1-16,-6-2-5 16,0 5 1-16</inkml:trace>
  <inkml:trace contextRef="#ctx0" brushRef="#br0" timeOffset="139490.3635">21396 17767 42 0,'-7'19'21'0,"-4"0"-16"16,8-13 39-16,-4 3-41 15,0 10 1-15,-4 6 0 16,-3 3 0-16,3-6-6 0,1 10 0 16,-1-1 4-16,1-3 0 15,3 4-2-15,-8-7 0 16,5 0 0-16,3-6 0 15,7 0 0-15,0-1 1 16,0-2-1-16,3-7 1 16,4 1 0-16,4-10 0 15,3-10-3-15,7-2 0 16,0-10-7-16,8-9 1 16,-5 6-8-16,5-10 0 15</inkml:trace>
  <inkml:trace contextRef="#ctx0" brushRef="#br0" timeOffset="144170.7324">21717 17642 21 0,'-4'9'10'0,"12"-9"-5"0,-1 0 9 16,7 6-13-16,3-3 1 16,1-3 0-16,3 7 0 15,0-4-3-15,0 3 1 16,4-3 2-16,-7 0 1 15,-1 1-3-15,-2 2 0 16,-8 3-2-16,-7 1 1 16,-11 2-1-16,-7 4 0 15,-6 0-1-15,-5 2 0 16,1 4 1-16,0 3 1 16,0-6 2-16,3 6 0 0,0-6 0 15,8 0 1-15,3-7 1 16,7-2 1-16,3-7-1 15,4-3 0-15,11 0-1 16,3-6 1-16,3-1-2 16,12-2 1-16,-1-4-2 15,4 4 1-15,-1 0-1 16,1-1 0-16,-11 4 0 16,0 3 1-16,-6 3-1 15,-8 3 1-15,-4 0-1 16,-3 7 1-16,-3 2-1 15,-4-3 1-15,-4 10-1 16,-3-3 1-16,-4-7-1 16,-3 10 0-16,0 0 0 15,0-3 1-15,0 3-1 16,-1 2 0-16,5-2 0 16,-1 0 0-16,0 0-1 0,4-7 1 15,0 4 0-15,4-6 0 16,-1-1-1-16,4 0 1 15,0-9 0-15,7 0 0 16,4-9 0-16,6 0 0 16,4-4 0-16,4-3 0 15,10 1 0-15,0-4 0 16,4 6 0-16,3-2 1 16,1-1-1-16,-5 3 0 15,-2-2 0-15,-8 8 0 0,0-2 0 16,-7 3 0-16,-7 6 0 15,-7 0 0-15,-7 6-1 16,-4 16 1-16,-10 3-1 16,0 3 1-16,-11 7-1 15,1 2 1-15,2 1-1 16,5 3 1-16,2-13 0 16,8-6 0-16,0 3 0 15,4-6 1-15,3 0 0 16,3-10 1-16,4-6 0 15,4-3 0-15,13-3 0 16,4-9 0-16,4-7-1 16,0 0 0-16,-4-3-1 15,-3 9 1-15,-4-2-1 16,-7 5 1-16,-4 4-1 16,-3 6 0-16,-7 9 0 15,-3-2 1-15,-1 2-1 0,-7 7 0 16,1 0-1-16,-1-4 1 15,4-3 0-15,0 7 0 16,3-3 0-16,1-4 0 16,3 1-2-16,0-4 1 15,3 0-3-15,1-3 0 16,3 3-1-16,0-2 1 16,0-4-2-16,0 0 0 0,7 0 1 15,3 0 1 1,1 0 2-16,-1 0 0 0,-3 0 1 15,1 0 1-15,-5 0 2 16,-6 6 1-16,-1-3 0 16,-7 13 1-16,1-1 0 15,-4-2 0-15,0 6-1 16,0 3 0-16,-1-4-1 16,1 1 0-16,0-9-2 15,4-4 1-15,-1 3-3 16,4-5 1-16,3 2-4 15,4-6 1-15,4-6-3 16,3-4 1-16,7-2-1 16,0-1 0-16,0-6 3 15,8 7 0-15,-1-1 5 16,-4 4 0-16,1-1 4 16,0 10 1-16,-4 7 1 0,0-4 0 15,0 6 0-15,0 1 0 16,-3-4-2-16,3 3 1 15,3 7-3-15,5-7 1 16,-1 1 0-16,3-7 0 16,-2 0-1-16,-1-3 0 15,-4-3 0-15,1-3 0 16,0-7-1-16,-1 4 1 16,1-1-2-16,-4 1 1 15,0-1-1-15,-3 1 1 16,-4 0-1-16,0-1 0 15,-4 4-6-15,1-4 1 0,-1 1-11 16,-3 3 1-16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23:05.285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13063 3142 46 0,'0'-3'23'16,"-28"34"-14"-16,14-19 23 0,-7 10-31 15,-4 7 1-15,-7 11 0 16,-6 7 1-16,2 7-4 16,1 15 0-16,0 9 2 15,-4 4 1-15,0-13-5 0,7-10 0 16,8-9-5-16,6-9 0 16,4-6-2-16,7-10 0 15,7-13-3-15,7-9 1 16,4-6 5-16,-1-6 1 15,1-4 4-15,3 1 1 16,0-1 3-16,4 1 0 16,-1-1 2-16,4-3 1 15,4 1-1-15,0-1 1 16,-4 0-1-16,-3 4 1 16,-1 2-2-16,-3 4 1 15,-7 9-1-15,-7 10 0 16,-3 3-2-16,-8 6 1 0,-3-4-2 15,0 1 1-15,3-3-1 16,1 0 1-16,3-4-2 16,3-6 1-16,4-3-1 15,0-3 1-15,7 0-1 16,4-3 0-16,0 3 0 16,-1 0 0-16,-3 0 0 15,0 0 0-15,0 3 1 16,0 4 0-16,-3 5 0 15,-4 4 1-15,-4 6 0 16,-3 0 1-16,0 6 0 16,0 10 0-16,0 6 0 15,0 3 1-15,0 6 0 16,0-3 0-16,0-6 0 16,3-6 0-16,4-13 0 15,4-6 0-15,3-7 0 0,0-2 0 16,4-14-5-1,3-5 1-15,0-10-8 0,0-3 1 16,14-6-6-16,7-7 0 16</inkml:trace>
  <inkml:trace contextRef="#ctx0" brushRef="#br0" timeOffset="198.3526">13148 3941 54 0,'-21'19'27'0,"24"-22"-32"0,4-3 50 0,8-4-44 16,-1-2 1-16,3-4-1 16,4-3 1-16,4-15-3 15,0-1 0-15,0 1-4 16,-1-1 0-16,-3 4-9 16,-3 0 1-16,-4 2-3 15,-3 4 1-15</inkml:trace>
  <inkml:trace contextRef="#ctx0" brushRef="#br0" timeOffset="342.8743">13342 3537 43 0,'-3'50'21'0,"3"31"-19"15,0-49 42-15,-8 9-43 16,1 9 1-16,-3 3 0 16,-1 13 0-16,1 12-3 15,3 4 0-15,0-7-4 0,7-9 1 16,7-19-10-16,10-19 0 15</inkml:trace>
  <inkml:trace contextRef="#ctx0" brushRef="#br0" timeOffset="609.5591">13670 3668 46 0,'18'-15'23'0,"24"-1"-20"0,-31 13 33 0,3 3-34 15,3 3 0-15,1 7 2 16,0 2 0-16,-1 13-5 16,-3 10 1-16,-3-1 3 15,-7 10 1-15,-8 6-2 16,-3 10 0-16,0 3-1 16,-4 2 1-16,-10 1-2 15,-3 0 0-15,-8-9-7 16,7-14 1-16,-3-11-9 15,3-20 1-15,4-18-3 16,0-22 1-16</inkml:trace>
  <inkml:trace contextRef="#ctx0" brushRef="#br0" timeOffset="745.7952">13607 3976 40 0,'7'0'20'0,"17"22"-14"16,-13-16 38-16,3 7-42 15,-3-4 1-15,6 16 0 0,1 10 1 16,-4 2-6-16,0-2 1 15,-3-1-3-15,-1-6 0 16,4-3-11-16,1-9 1 16</inkml:trace>
  <inkml:trace contextRef="#ctx0" brushRef="#br0" timeOffset="908.8441">13730 3904 48 0,'-25'0'24'0,"18"3"-23"0,7-3 35 0,7 0-36 16,8 3 0-16,-1-3-5 16,0 0 1-16,3-3-3 15,5-3 1-15,6-1-7 16,4-2 0-16</inkml:trace>
  <inkml:trace contextRef="#ctx0" brushRef="#br0" timeOffset="1092.17">14016 3766 43 0,'0'3'21'0,"7"-19"-23"16,4 7 37-16,6 2-32 15,4-8 0-15,4-1 0 16,3-6 1-16,-3 3-6 16,3 1 0-16,-3-4-3 15,0 0 0-15,-8 3-6 16,-3 3 0-16,-3-3-3 0,-4 10 1 15</inkml:trace>
  <inkml:trace contextRef="#ctx0" brushRef="#br0" timeOffset="1409.8024">14245 3593 34 0,'-3'47'17'0,"10"3"-15"0,-4-31 33 16,1 13-30-16,-1 2 1 16,1 10 4-16,-4 9 0 15,0 7-12-15,-4 6 0 16,-3 0 9-16,-3 9 1 15,-8-9-3-15,-7-10 0 16,1-9-6-16,-5-6 0 16,5-10-7-16,3-9 1 0,-1-12-7 15,1-10 1-15,4-25-3 16,-1-10 1-16,7 1 6 16,1 2 1-16,3 4 9 15,3 9 1-15,4 4 8 16,0 8 0-16,7 1 4 15,0 3 0-15,4 3-2 16,7 0 0-16,6-3-6 16,4 0 0-16,4-7-13 15,7-6 1-15,3-2-11 16,4 2 0-16</inkml:trace>
  <inkml:trace contextRef="#ctx0" brushRef="#br0" timeOffset="2190.2751">14700 3976 34 0,'-53'0'17'0,"7"9"-4"0,43-9 17 0,3 0-26 16,11 0 1-16,10-3 3 15,14-3 1 1,32-16-10 0,0 0 0-16,-7 3 7 15,-7 7 1-15,3-1-7 16,-3 4 1-16,4-4-11 16,-1-3 0-16,-3 7-7 15,11-10 0-15</inkml:trace>
  <inkml:trace contextRef="#ctx0" brushRef="#br0" timeOffset="3026.533">15995 3929 24 0,'0'-16'12'0,"28"-6"-5"0,-17 16 9 0,3-4-13 15,0-5 0-15,4-4 1 16,-1-6 1-16,-3 0-6 16,0 6 0-16,-3 0 4 15,-7 3 1-15,-8 4-2 16,-7 15 0-16,-6 3 0 15,-4 10 0-15,-4 9 0 16,-3 3 1-16,-8 7 0 16,1 6 1-16,3-4-1 15,1 1 0-15,10-1 0 16,6-2 0-16,8-1-1 16,11-8 0-16,3-8-1 15,4 1 1-15,6-6-2 16,1-7 1-16,7-9-5 15,-1-13 0-15,1-3-4 16,7 1 0-16,3-8-5 16,0-5 0-16,15 0-2 15,3 3 1-15</inkml:trace>
  <inkml:trace contextRef="#ctx0" brushRef="#br0" timeOffset="3197.108">16489 3781 25 0,'10'-12'12'0,"-20"15"-5"0,3 3 22 16,0 4-26-16,-7 5 0 15,-1 1 2-15,-2 0 1 16,-15 6-8-16,-3 6 1 16,3 0 4-16,0-3 0 0,1 3-2 15,2 1 0 1,5-1-6-16,3-12 1 16,3-4-6-16,4-9 0 0,3-6-2 15,4-3 0-15</inkml:trace>
  <inkml:trace contextRef="#ctx0" brushRef="#br0" timeOffset="3342.3967">16143 3929 21 0,'14'-16'10'0,"0"22"-4"0,-7-3 18 0,4 4-21 15,3 2 1-15,4 4 1 16,-1 2 0-16,1-2-7 16,3-1 1-16,4 10 3 15,0 0 1-15,-1 0-9 16,1 0 0-16,3-3-4 15,7-9 0-15</inkml:trace>
  <inkml:trace contextRef="#ctx0" brushRef="#br0" timeOffset="3708.1001">16708 3910 37 0,'-8'6'18'0,"12"-12"-17"0,0 0 32 15,3-1-32-15,3-5 0 16,1-4 0-16,-1-9 1 16,12 3-2-16,-12 0 0 15,4 7 1-15,-17 2 1 0,-4 4-1 16,-4 5 0-16,-7 11 0 16,-3 8 1-16,-3 4 0 15,-1 3 0-15,0 6 0 16,4 7 1-16,3-4 0 15,8-6 0-15,3 4-1 16,3-1 1-16,1-6-2 16,6 0 1-16,1 0-1 15,3-7 0-15,0 1-3 16,3-13 0-16,1-3-5 16,3-6 1-16,4 0-8 15,-1-4 0-15,8 1-2 16,10-1 0-16</inkml:trace>
  <inkml:trace contextRef="#ctx0" brushRef="#br0" timeOffset="4504.9187">17170 3741 28 0,'-36'53'14'0,"1"10"-14"0,28-45 25 0,0 1-24 15,4 0 0-15,-1 0 0 16,4 0 1-16,0-4-3 16,7-2 1-16,0-4 0 15,0-9 1-15,4-3-4 16,-1 0 0-16,4-13-4 15,1-2 1-15,-1 2-3 16,0-6 0-16</inkml:trace>
  <inkml:trace contextRef="#ctx0" brushRef="#br0" timeOffset="4787.5773">17254 3775 24 0,'0'3'12'0,"-10"25"-10"0,10-15 22 0,0 0-21 15,0 2 1-15,0 7 2 0,3-3 0 16,4-3-8-16,4-1 1 15,0-2 5-15,-1-7 0 16,11-3-2-16,0-3 0 16,4-6-1-16,-4-3 0 15,0-1 0-15,1-2 0 16,2-1-1-16,-3 4 0 16,-3 2 0-16,0 1 0 15,-4 3 1-15,-4 3 0 0,-2 3 0 16,-5 3 1-16,1 4 0 15,-4 2 0-15,0 4 0 16,-4 0 1-16,1 3-5 16,-1-4 1-16,0-2-7 15,1 2 0-15,-1-5-5 16,11-7 0-16</inkml:trace>
  <inkml:trace contextRef="#ctx0" brushRef="#br0" timeOffset="4969.6681">17625 3731 29 0,'0'-19'14'0,"7"1"-5"16,-4 8 19-16,4 4-27 15,4-7 0-15,3-2 0 16,0-4 1-16,4 3-3 16,-1-3 1-16,1 4-3 0,0-7 1 15,-1 9-8-15,-2 1 1 16,-1 5-2-16,-7 1 1 15</inkml:trace>
  <inkml:trace contextRef="#ctx0" brushRef="#br0" timeOffset="5129.1747">17787 3452 24 0,'-14'6'12'0,"3"23"-10"0,8-17 22 16,-4 16-23-16,0 13 0 15,-4 3 0-15,-3 9 1 0,3-6-3 16,1 0 1-16,3-3-3 15,3-3 1-15,4-3-6 16,4-10 0-16</inkml:trace>
  <inkml:trace contextRef="#ctx0" brushRef="#br0" timeOffset="5288.0655">17858 3847 24 0,'0'3'12'0,"0"22"-9"0,0-18 16 0,-4 5-18 15,1 4 0-15,-1 6 1 16,1-3 1-16,-1 9-5 16,0 0 1-16,1 4-5 15,-1-4 1-15,4-3-2 16,0-9 0-16</inkml:trace>
  <inkml:trace contextRef="#ctx0" brushRef="#br0" timeOffset="5956.7666">17858 3847 34 0,'-14'-34'17'0,"14"-20"-18"0,0 42 33 16,3-4-32-16,4 1 0 15,4 5 0-15,6 1 0 16,1 6-3-16,-4 6 1 16,0 9-3-16,4 4 0 15,-4 9-2-15,-4 3 1 0,1 0-1 16,-4 1 0-1,0 5 5-15,-3-6 0 0,-1-3 6 16,-3-3 0-16,0-6 2 16,0-3 1-1,0-7 0-15,0-3 1 0,0-3-3 16,4-6 0-16,-1-7-3 16,1 1 1-16,3-4-5 15,0 3 1-15,0 1-4 16,4 3 0-16,-1-4-1 15,1 0 0-15,-1 4 0 16,4-3 0-16,1 12 1 16,-1 3 1-16,-4-3 3 15,1 9 1-15,-8 0 4 16,1 4 0-16,-8 9 3 16,-3 0 0-16,0 0 2 15,0 6 0-15,0 3 0 0,4-5 0 16,-1-5-3-16,1-5 1 15,3-6-2-15,3-10 1 16,8-10-4-16,-1 1 1 16,1-7-2-16,-1-3 1 15,1-6-1-15,0 3 0 16,-1 3-1-16,4 1 1 16,0 2 0-16,0 3 1 15,-3 4 0-15,3 3 0 16,-3 3 0-16,-1 3 0 15,1 3 0-15,0 6 0 16,-4 4-1-16,0-1 0 0,-4 4-1 16,1 0 1-16,-1-1 0 15,1-5 0-15,-4-1-1 16,0 0 0-16,0 1-7 16,0-4 1-16,0 0-10 15,0 1 1-15,3-1-4 16,-3-3 0-16</inkml:trace>
  <inkml:trace contextRef="#ctx0" brushRef="#br0" timeOffset="7395.2834">19106 3719 26 0,'-17'-13'13'0,"31"10"-4"0,-3 3 14 15,10-6-22-15,7-7 1 16,4 4 1-16,-1-10 0 0,-2-3-4 15,2 0 1 1,1-6 1-16,0 3 1 0,-4 3-7 16,-3 0 0-16,-8 3-5 15,-6 6 0-15</inkml:trace>
  <inkml:trace contextRef="#ctx0" brushRef="#br0" timeOffset="7531.5646">19360 3389 20 0,'-17'7'10'0,"-4"52"-3"15,17-34 10-15,-3 16-17 16,0 16 1-16,-4 2 0 16,1 1 0-16,-4-1-1 15,7-2 0-15,0-10-7 16,7 0 1-16</inkml:trace>
  <inkml:trace contextRef="#ctx0" brushRef="#br0" timeOffset="7777.7878">19399 3882 27 0,'-31'37'13'0,"13"17"-6"0,14-45 19 16,4 0-23-16,0 1 0 16,0-4 2-16,4 0 0 15,-1 1-7-15,8-7 1 16,0-7 4-16,3-5 1 15,3-4-3-15,1 1 1 16,3-4-5-16,0 6 0 16,11-3-5-16,3 4 1 0,4-7-5 15,0 10 0 1</inkml:trace>
  <inkml:trace contextRef="#ctx0" brushRef="#br0" timeOffset="8106.5823">19805 3825 26 0,'-11'7'13'0,"-35"27"-8"0,32-28 20 0,-10 10-21 15,-8 6 0-15,0 3 4 16,8 3 0-16,2 4-10 16,8-1 1-16,4-6 6 15,3-3 0-15,14-3-2 16,0-10 1-16,7-9-3 16,0-6 1-16,4-7-1 15,3 1 1-15,0-7-2 16,4-3 1-16,-1 0-1 15,-6 3 1-15,0 1-1 16,-4 5 0-16,-4 4-1 0,-3 5 1 16,0 4-1-16,-3 7 1 15,-1 5-1-15,-3 1 1 16,4-1 0-16,-4 4 1 16,0 3-1-16,0 0 0 15,0-1-6-15,3-2 1 16,5-3-9-16,-1-4 0 15,7-6 0-15,3-6 0 16</inkml:trace>
  <inkml:trace contextRef="#ctx0" brushRef="#br0" timeOffset="8281.7266">20013 3929 43 0,'-35'37'21'0,"-4"29"-23"0,32-53 45 0,7-4-44 16,7 4 1-16,0-4 0 16,4-6 0-16,3-3-6 15,0-6 1-15,3 0-8 16,-2-1 1-16</inkml:trace>
  <inkml:trace contextRef="#ctx0" brushRef="#br0" timeOffset="8618.3065">20218 3976 38 0,'0'6'19'0,"17"-9"-18"0,-6-3 27 15,3-1-27-15,4-5 0 16,3-4 0-16,-4 4 1 16,5-10-2-16,-1 0 0 15,-4-3 1-15,1 6 0 16,-7 0 0-16,-8 6 0 15,-6 4 0-15,-4 9 0 16,-7 9 0-16,-11 4 0 16,-3 6 1-16,-4 9 1 15,4 0 0-15,3 0 0 16,0 1 0-16,8-1 1 16,10 3-2-16,7-2 1 0,10-8-2 15,8-8 1-15,10-7-8 16,0-6 1-16,0-9-8 15,4 3 0-15,11-4-3 16,-1 1 1-16</inkml:trace>
  <inkml:trace contextRef="#ctx0" brushRef="#br0" timeOffset="8981.8436">20793 3364 35 0,'7'-28'17'0,"42"22"-19"0,-35 3 31 0,4-4-29 16,7 4 0-16,10 0 1 16,0-3 1-16,4-7-3 15,-4 4 0-15,8-7-3 16,-5 1 0-16,-6 2-6 15,-7 7 1-15</inkml:trace>
  <inkml:trace contextRef="#ctx0" brushRef="#br0" timeOffset="9115.2811">21131 3242 18 0,'-21'22'9'0,"-21"22"-4"16,28-32 8-16,-4 10-13 15,-3 10 1-15,-11 15 0 16,-7 6 0-16,-6 10-2 15,6 0 1-15,3-10-6 16,1-6 1-16</inkml:trace>
  <inkml:trace contextRef="#ctx0" brushRef="#br0" timeOffset="9756.4147">20955 3706 34 0,'-7'-3'17'0,"0"50"-15"0,0-31 30 15,0 9-31-15,0 3 1 16,-4 7 1-16,1 5 0 16,-1-2-3-16,0 6 0 15,1 3 2-15,3-6 1 16,-4-7-2-16,4-3 1 16,0-9-1-16,4-6 1 15,3-16-2-15,7-25 1 0,7-3-1 16,0-13 1-16,3-3-1 15,8-12 0-15,0-1-1 16,3-2 1-16,0 8-1 16,-3 11 1-16,0 8 0 15,-1 10 0-15,-2 10 1 16,-5 12 0-16,-3 12 0 16,-3 13 1-16,-8 4-1 15,-3 5 1-15,-7 10-1 16,-3 6 1-16,-4 4-2 15,0 5 1-15,3 4-5 16,0-7 1-16,1 1-5 16,3-13 0-16,3-16-4 15,1-9 0-15,-1-10-2 16,1-12 1-16,-1-13 6 0,1-12 1 16,-1-10 6-16,0-2 0 15,8-1 6-15,3 3 0 16,7 4 3-16,0 2 0 15,4 7-3-15,0 7 1 16,-4 2-1-16,-4 10 0 16,1 2-1-16,-8 11 1 15,-6 8-1-15,-4 4 1 16,-4 6-1-16,1 10 1 16,-1-1-2-16,0-2 1 0,8-4-2 15,3 0 0-15,3-12-2 16,8-7 1-16,7-12-4 15,6-6 1-15,15-13-9 16,7 0 0-16,10 0-7 16,1-3 0-16</inkml:trace>
  <inkml:trace contextRef="#ctx0" brushRef="#br0" timeOffset="10346.4549">21872 3251 35 0,'-21'13'17'0,"-18"21"-15"0,25-24 22 0,0 9-24 16,0 3 1-16,0 3 0 16,7 0 0-16,3-10-2 15,4-2 1-15,14-4 1 16,4 1 0-16,3-4 0 16,4-3 0-16,0-3-1 15,-1 3 0-15,-3-3 0 16,-3 4 1-16,-7-1-1 15,-4 3 1-15,-11 10 0 16,-6 12 0-16,-12 9 1 16,1 4 1-16,-7 0-1 15,7-7 1-15,3-2 0 16,8-7 0-16,10-6-2 16,7-4 1-16,7-5-4 15,7-13 1-15,11-13-6 16,-1-9 0-16,5-10-7 0,3-5 1 15</inkml:trace>
  <inkml:trace contextRef="#ctx0" brushRef="#br0" timeOffset="10642.9161">22271 3317 29 0,'3'-12'14'0,"-13"21"-7"0,6-6 18 16,-3 0-24-16,-3 4 1 15,-1 2 1-15,0 4 0 0,4-4-4 16,4 0 0-16,3 1 2 15,3-4 1-15,4 0-2 16,4-2 1-16,0-4-1 16,6 0 1-16,4 0-1 15,1 0 1-15,-5 0-1 16,1 3 1-16,-8 3-1 16,-6 3 1-16,-11 4-1 15,-7 3 1-15,-4 6-1 16,1 3 1-16,-1 6-1 15,0-6 1-15,4 6-4 16,4-5 0-16,-1-5-7 16,-3 11 1-16,-4 5-3 15,-3 1 1-15</inkml:trace>
  <inkml:trace contextRef="#ctx0" brushRef="#br0" timeOffset="11047.759">21759 4142 24 0,'-53'31'12'0,"46"-18"-8"0,7-10 20 15,0-3-21-15,4 0 0 16,3 0 3-16,11-16 0 16,3-6-7-16,10-3 1 15,1-3 3-15,7-3 1 16,0-7-2-16,0 0 1 16,7-9-3-16,-4-6 1 0,0-3-5 15,-7-4 0 1,-3 4-3-16,-7 2 0 0,-4-2-3 15,-7-4 1-15,-3 10 1 16,-4 3 0-16,0 9 5 16,-7 13 1-16,0 3 3 15,-4 13 1-15,1 3 3 16,-4 9 0-16,0 9 1 16,-4 10 0-16,1 19-2 15,-1 22 0-15,-3 18-1 16,-4-2 0-16,4 2-1 15,0 4 0-15,3 9-2 16,8-6 1-16,-1-3-1 16,4-7 1-16,7-12-3 15,0-3 1-15,4-10-5 16,7-9 1-16,-1-10-5 16,1-9 1-16</inkml:trace>
  <inkml:trace contextRef="#ctx0" brushRef="#br0" timeOffset="11349.9815">22214 4039 37 0,'-38'12'18'0,"-26"35"-21"0,50-34 34 16,-4 5-30-16,-6 4 0 0,-1 3 0 15,0-6 0-15,4 0-2 16,7 0 1-16,0-7 0 15,3-2 1-15,4-4-2 16,14 0 1 0,11-6-1-1,0-6 1-15,-4 3-1 16,0-3 1-16,0-4 0 16,0 1 0-16,4-4-2 15,-4-2 0-15,3 5-7 16,1-2 0-16,0-4-2 15,-1-3 1-15</inkml:trace>
  <inkml:trace contextRef="#ctx0" brushRef="#br0" timeOffset="11494.07">22423 3885 30 0,'-15'3'15'0,"26"-9"-22"0,-11 6 29 15,7 0-25-15,4 0 0 16,3 3-12-16,0 0 1 16</inkml:trace>
  <inkml:trace contextRef="#ctx0" brushRef="#br0" timeOffset="12832.9948">22842 3449 34 0,'-56'28'17'0,"14"32"-11"0,35-35 17 0,-4 3-21 16,0 0 1-16,4-6 3 15,4-3 1-15,6-3-7 16,8-10 0-16,3-9 5 16,4-7 1-16,3-2-2 15,7-7 0-15,4-6-1 16,3-3 0-16,0 0-2 16,-3 6 0-16,7 0 0 15,-11 6 0-15,-3 0-2 16,-4 4 0-16,-3 6-2 0,-4 6 1 15,-4 3-2 1,-3 0 0-16,0 9-1 0,-3 7 1 16,-1 6 1-16,-3 7 1 15,-3 12 1-15,-4 9 0 16,-7 0 1-16,0 10 0 16,-8 0 2-16,1 15 0 15,-7 0 1-15,-4 1 0 16,1-4 1-16,6-12 1 15,0-13 0-15,4-6 0 16,0-10-1-16,3-5 1 16,1-8-2-16,2-5 1 0,1-3-2 15,0-7 0-15,0-6-2 16,4 0 0-16,-1-3-7 16,7-7 1-16,4-12-11 15,8-3 1-15,2-3-3 16,8-9 1-16</inkml:trace>
  <inkml:trace contextRef="#ctx0" brushRef="#br0" timeOffset="13190.971">23516 3948 42 0,'-67'59'21'0,"4"-2"-25"0,56-42 40 16,0 7-34-16,-1-6 1 16,1-4 0-16,4-5 0 15,6-14-4-15,12-11 0 16,9-7 3-16,12-7 1 16,6-5-3-16,0 5 1 15,-7 1 0-15,-3 3 0 16,0 9 0-16,-4 9 1 15,-7 4-1-15,1 3 1 16,-8 9 0-16,-4 7 0 16,-3 6 0-16,0 3 0 0,-3 6-1 15,-4 9 1-15,0 4-4 16,3-6 0-16,4-1-7 16,4-2 0-16,7-4-7 15,3-16 0-15</inkml:trace>
  <inkml:trace contextRef="#ctx0" brushRef="#br0" timeOffset="13723.733">24455 3872 49 0,'-57'32'24'0,"22"18"-27"0,31-38 41 16,1 1-38-16,3 3 1 15,3 2 0-15,8-2 1 16,3-3-2-16,4-10 0 16,6-3 1-16,12-3 1 15,-5-7-1-15,1-5 0 16,0-7 0-16,-4 0 0 15,-3 0-1-15,-4 3 1 16,-7 6-1-16,0 1 0 16,-3 6 0-16,-1 6 0 15,-3 6 0-15,0 6 1 16,-3 7-1-16,-4 3 1 16,-4 9 0-16,-6 10 1 0,-8 9 0 15,-3 1 0-15,-11 2 0 16,1 0 1-16,2-12-1 15,1-3 1-15,0-4-1 16,3-3 0-16,-3-5 0 16,3-5 0-16,4-5-1 15,0 0 0-15,0-10-2 16,0-3 0-16,3-6-4 16,0-3 1-16,4-7-6 15,0-2 1-15,4-4-6 16,-1 0 1-16,0 0-3 15,4 0 0-15</inkml:trace>
  <inkml:trace contextRef="#ctx0" brushRef="#br0" timeOffset="13934.0148">24102 3904 41 0,'-32'-13'20'0,"21"19"-21"0,11-6 37 16,0 0-36-16,0 0 0 0,11-3 0 16,3 0 0-16,7 3-2 15,0 0 0-15,4 0-9 16,0 3 1-16,3 4-2 16,0-1 0-16</inkml:trace>
  <inkml:trace contextRef="#ctx0" brushRef="#br0" timeOffset="14333.8292">24864 3615 35 0,'-14'3'17'0,"3"41"-19"0,8-31 33 15,-1 9-30-15,-3 9 1 16,0-3 1-16,0 4 0 16,0 2-4-16,0-2 1 15,0 2 3-15,3-6 1 16,1-6-1-16,-1-3 1 15,1-6-1-15,-1-7 0 16,4-6-1-16,0-10 1 16,4-5-2-16,3-1 1 15,3-3-2-15,1-6 0 16,3 0-1-16,4-9 1 31,20-4-13-31,1 10 1 0,7 6-2 16,0 0 0-16</inkml:trace>
  <inkml:trace contextRef="#ctx0" brushRef="#br0" timeOffset="15026.7349">25280 3584 39 0,'-46'9'19'0,"-21"23"-12"15,50-23 32-15,-8 7-36 16,4 2 1-16,-1 4 1 15,8 0 0-15,4 3-7 16,3-3 1-16,3 4 3 0,4-11 1 16,7-2-2-1,7-1 0-15,8-2-1 0,2-10 1 16,4-3-1-16,4-1 0 16,0-11-1-16,-7-1 1 15,-1-3-1-15,-2 0 1 16,-5 1-1-16,-3 5 1 15,-3 4-1-15,-4 2 1 16,-4 7 0-16,-3 10 1 16,0-1 0-16,-3 4 0 15,3 2 0-15,-4 1 1 16,1 3-2-16,3-3 1 16,0-4-1-16,0-2 1 0,3-4-4 15,1-6 0-15,3-10-4 16,4 1 1-16,-1-4-3 15,4-2 0-15,4-1-1 16,-4 0 1-16,0 1 2 16,-3 5 1-16,-1 4 5 15,-6 3 0-15,-4 6 4 16,-4 6 1-16,-3 7 2 16,0 3 1-16,0-6 1 15,0-1 0-15,0 1-2 16,3-1 0-16,4-6-2 15,4-2 1-15,3-8-3 16,4-5 0-16,3-4-2 16,3 1 1-16,5-1-1 15,-5 1 1-15,1-1-2 16,-1 1 1-16,15-1 0 0,0 7 1 16,-7 3 0-16,3 3 1 15,-3 3 0-15,-8 6 0 16,-6 7 1-16,-4 3 0 15,0 3-1-15,-4-3 0 16,1-7-3-16,-4 1 0 16,7-4-12-16,7 4 0 15,0-4-5-15,0-25 1 16</inkml:trace>
  <inkml:trace contextRef="#ctx0" brushRef="#br0" timeOffset="15659.2839">26487 3195 41 0,'-18'3'20'0,"7"54"-20"0,11-48 32 15,-10 29-28-15,3-10 1 0,-14 44 1 16,6-16 0-16,-20 35-8 16,10-19 1-16,-20 7 5 15,9-20 1-15,5-2-3 16,6-13 0-1,7-10-1-15,4-9 1 0,7-31-2 16,0 3 1-16,11-32-1 16,-1 7 0-16,15-47 0 15,-4 19 0-15,25-29-1 16,-11 16 0-16,11 0 1 16,-8 16 0-16,5 15 0 15,-8 10 0-15,4 15 1 16,-4 4 0-16,-3 24 1 15,-4-2 0-15,-7 28 0 16,-4-10 0-16,-6 29-1 16,-1-13 1-16,5 19-9 15,-1-16 0-15,14-3-10 16,-4-10 0-16</inkml:trace>
  <inkml:trace contextRef="#ctx0" brushRef="#br0" timeOffset="16045.3149">27234 3352 39 0,'-7'28'19'0,"-3"38"-14"15,10-54 22-15,-11 42-27 16,4-14 1-16,-10 29-1 16,2-18 1-16,-2 2-2 0,3-12 0 15,0 3-5 1,3-10 1-16,4-6-6 0,3-9 0 16</inkml:trace>
  <inkml:trace contextRef="#ctx0" brushRef="#br0" timeOffset="16166.3162">27199 3502 26 0,'14'-81'13'0,"-3"37"-12"0,-8 34 17 16,4-2-18-16,-3-1 0 15,14 1-12-15,-4-1 1 16,7 7 9-16,-3 3 1 16</inkml:trace>
  <inkml:trace contextRef="#ctx0" brushRef="#br0" timeOffset="16502.7408">27496 3527 36 0,'-22'57'18'0,"1"-4"-17"0,18-43 36 0,-8 11-34 15,0-2 1-15,4 10 1 16,0-8 1-16,4-2-8 16,-1-3 0-16,8-3 5 15,-1-4 1-15,15-15-3 16,-4-1 0-16,11-11 0 15,-8 2 0-15,12-12-1 16,-5 6 0-16,8-3 0 16,-7 6 0-16,0 3 0 15,-4 4 0-15,-4 15 1 16,-3 0 0-16,-3 9 0 0,-4 1 1 16,-10 15 0-16,3-6 0 15,-8 6-1-15,1-3 0 16,0-3-6-16,4-3 1 15,3-6-7-15,0-4 0 16,14-9-5-16,-3 0 0 16</inkml:trace>
  <inkml:trace contextRef="#ctx0" brushRef="#br0" timeOffset="16765.7348">27993 3471 35 0,'-11'-19'17'0,"-10"13"-14"0,14 3 28 0,-7 3-29 15,3 0 0-15,-3 6 1 16,4 0 0-16,6 10-4 16,4-4 0-16,7 14 4 15,0-4 0-15,7 3-1 16,-3-3 1-16,-4 3 0 16,0-7 0-16,0 11 0 15,-3-7 0-15,-15 6-1 16,8-6 0-16,-15 9-1 15,7-6 1-15,-13 0-3 16,3-6 1-16,-1-3-7 16,5-4 0-16,-1-2-9 15,4-1 1-15</inkml:trace>
  <inkml:trace contextRef="#ctx0" brushRef="#br0" timeOffset="16932.1324">28035 3367 37 0,'28'-28'18'0,"4"-9"-16"0,-25 27 23 16,14-9-25-16,-3 4 0 15,10-10-1-15,-3 6 1 16,3 0-5-16,-7 3 0 16,1-6-5-16,-8 7 0 0</inkml:trace>
  <inkml:trace contextRef="#ctx0" brushRef="#br0" timeOffset="17089.368">28173 3211 28 0,'-21'53'14'0,"3"0"-12"0,15-43 21 0,-8 27-23 16,0-8 1-16,-6 30-1 16,3-12 1-16,3 10-4 15,0-10 0-15,11 0-6 16,0-13 1-16</inkml:trace>
  <inkml:trace contextRef="#ctx0" brushRef="#br0" timeOffset="17425.5633">28300 3524 37 0,'-11'-19'18'0,"-13"45"-13"0,20-23 32 15,-10 12-33-15,0-2 0 16,-4 12 1-16,11-6 1 15,0 3-8-15,0-7 0 16,7 1 5-16,0-3 0 16,7-4-2-16,-3-3 1 15,6-6-2-15,4 0 1 16,0-9-1-16,-3-1 1 16,7-5-1-16,-4 2 1 15,10 1-2-15,-9 2 1 16,6 7 0-16,-7 0 0 31,-21 25 0-31,3-3 0 0,-3 6 0 16,4-3 0-16,-4 6-5 15,0-6 0-15,3-9-6 16,0-4 0-16,8-9-5 16,-4 0 1-16</inkml:trace>
  <inkml:trace contextRef="#ctx0" brushRef="#br0" timeOffset="17757.9946">28596 3527 31 0,'-3'22'15'0,"-22"13"-5"15,21-29 24-15,-17 10-30 16,11-4 1-16,-8 13 2 16,4-3 0-16,3-3-9 0,4-3 0 15,7-7 6-15,0-2 0 16,11-11-2-16,-1 4 0 15,12-12-1-15,-5-4 0 16,8 0-1-16,-4 1 1 16,0 2-1-16,0 4 0 15,-3 9 0-15,-4 6 0 16,4 4 0 0,-8 2 1-16,-3 1 0 0,-3 5 0 15,0 4 0-15,-4 0 1 16,0-3-3-16,0 0 0 15,0-3-6-15,7-4 1 16,3-2-8-16,4-10 0 16,4-4-2-16,0-8 0 0</inkml:trace>
  <inkml:trace contextRef="#ctx0" brushRef="#br0" timeOffset="17959.9593">29037 3549 36 0,'-39'13'18'0,"-10"28"-16"0,38-29 33 0,1 4-32 16,-1 3 1-16,4-1 1 16,0 4 1-16,4 0-8 15,3-3 0-15,0 0 5 16,3-3 0-16,11-10-5 16,0-3 1-16,7 0-7 0,8-6 0 15,-8-6-6 1,7-1 0-16</inkml:trace>
  <inkml:trace contextRef="#ctx0" brushRef="#br0" timeOffset="18252.2096">29192 3703 29 0,'0'0'14'0,"4"-3"-5"0,-1-3 18 16,1-1-25-16,3 1 0 16,4-7 0-16,-1-2 1 15,4-1-4-15,0-3 0 16,-3 4 3-16,-4-1 0 15,-3-3 0-15,-8 7 0 16,-3 5 1-16,-4 7 0 16,-3 10 1-16,0 9 1 0,0 3 1 15,-7 3 1-15,-4 6-1 16,11 0 0-16,0 4-2 16,7-4 1-16,7-6-2 15,7-3 0-15,4-9-5 16,6-1 1-16,4-2-7 15,8-1 1-15,6-6-6 16,4 0 0-16,7 7-6 16,14-1 1-16</inkml:trace>
  <inkml:trace contextRef="#ctx0" brushRef="#br0" timeOffset="19061.2277">29796 3029 40 0,'0'19'20'0,"21"3"-27"0,-11-16 34 0,1 3-28 16,0 1 1-16,6 5 0 15,-3 1 0-15,0 3 0 16,1 6 0-16,-5 0-5 16,-6-3 0-16,-4 0-4 15,-7-3 1-15,-11 3-1 16,0-4 0-16,-6 1 4 16,-5 0 0-16,12-6 7 15,-4-1 1-15,3 1 6 16,4-7 0-16,7 0 0 15,3-3 1-15,8 1-4 0,3-4 0 16,7 0-4-16,4-4 1 16,10 8-3-16,0-1 1 15,-3 3-1-15,-1 3 1 16,-2 4 0-16,-8-1 1 16,-7 7 1-16,0 0 0 15,-14 9 0-15,-4 1 0 16,-6 2-1-16,-5 0 1 15,1-3-3-15,-7-6 1 16,10-3-5-16,1-9 0 16,-1-4-3-16,7-6 0 15,4-10-4-15,4 1 1 0,-1 0 0 16,8 2 0-16,3 4 5 16,0 10 0-16,-7 8 6 15,7 10 1-15,-7 10 4 16,0-1 1-16,-7 7 1 15,7 6 1-15,-7 3-2 16,0 4 0-16,0-1-3 16,3-6 0-16,1 0-3 15,3-13 1-15,3-5-6 16,4-4 1-16,4-10-4 16,3-11 0-16,7-11-5 15,0-8 1-15</inkml:trace>
  <inkml:trace contextRef="#ctx0" brushRef="#br0" timeOffset="19262.0771">30046 3891 36 0,'-28'0'18'0,"-7"0"-16"0,24 3 34 15,-14 4-32-15,11 5 0 16,0 1 0-16,4-4 1 16,-1 0-7-16,11-2 0 15,7-1 5-15,4-6 0 16,6-6-5-16,8-4 1 15,14-2-6-15,3-1 1 16,-3-6-5-16,0-3 0 16,-1-9-3-16,-6-3 0 15</inkml:trace>
  <inkml:trace contextRef="#ctx0" brushRef="#br0" timeOffset="19486.2997">30286 3518 24 0,'0'-22'12'0,"21"6"-9"0,-10 16 21 0,3 0-21 16,0 0 0-16,7 7 1 15,-3 8 1-15,3 1-6 16,-3 9 1-16,3 6 4 16,-4 4 0-16,1-7-1 15,-4 3 1-15,-3-2-1 16,-4-4 1-16,-4-3-2 16,-3-7 0-16,0-2-4 15,0-4 1-15,-3-5-7 16,-4-8 1-16,3-2-6 15,-6-6 0-15</inkml:trace>
  <inkml:trace contextRef="#ctx0" brushRef="#br0" timeOffset="19662.3315">30328 3515 25 0,'-21'31'12'0,"7"51"-2"0,7-57 15 15,-7 12-22-15,-11 4 0 16,-7 9 1-16,-6 1 1 15,-1 11-7-15,4 7 1 16,6-3 3-16,5-3 1 0,6-4-5 16,4-5 0-16,3-10-5 15,8-16 1-15,-4-12-5 16,24-7 0-16</inkml:trace>
  <inkml:trace contextRef="#ctx0" brushRef="#br0" timeOffset="20075.551">30515 3483 31 0,'-3'-3'15'16,"-4"32"-15"-16,3-17 25 0,-3 10-23 16,-7 6 1-16,-11 1 0 15,8 5 1-15,-8 0-5 16,-3 4 0-16,10-7 3 15,-3-2 0-15,3-7-1 0,4 0 0 16,4-4-1 0,-1 1 0-16,4 3 0 15,7-3 0-15,7 0-1 0,4 0 0 16,6-1 1-16,-3-2 0 16,8-3-1-1,-1-1 1-15,-4 1 1 0,-6 2 0 16,7 1 2-16,-11 3 0 15,0 0 1-15,-7 0 0 16,-7 3 0-16,-7-1 0 16,-8 5 0-16,5-1 0 15,-4 0-3-15,-4-6 1 16,-3-4-6-16,-8-2 0 16,1-7-7-16,0-6 1 0,-8-3-5 15,5-3 0-15</inkml:trace>
  <inkml:trace contextRef="#ctx0" brushRef="#br0" timeOffset="20219.4555">30226 4086 35 0,'32'31'17'0,"-15"25"-14"15,-6-43 28-15,0 3-31 16,-1 2 1-16,1 7 0 16,-1 1 0-16,-3 2-3 15,11-3 1-15,-4-3-7 16,4-6 1-16,3-1-4 15,-3-5 1-15</inkml:trace>
  <inkml:trace contextRef="#ctx0" brushRef="#br0" timeOffset="20774.9372">30960 3841 41 0,'-25'25'20'0,"-7"-16"-25"0,22-2 37 31,-11 21-31-31,-1-3 0 0,5 0-1 16,10-3 1-16,7-3-2 15,3-10 1-15,1-6 0 16,13-3 1-16,5-3-1 15,6-6 0-15,-3-1 0 16,3-2 1-16,7-1-1 16,-10 4 0-16,-4 0 0 15,-3 5 0-15,-8 1 0 16,-3 6 0-16,-14 4 0 16,7 2 0-16,-10 1 2 15,6-1 1-15,-3-3-1 16,0 0 0-16,7 1 0 15,0-4 1-15,10-3-1 16,-2-3 1-16,9 0-3 16,4-4 1-16,8 1-1 15,-5 3 1-15,12 0-2 16,-5 3 1-16,1 3 0 0,-11 3 0 16,4 4 0-16,-11-1 0 15,-3 4 0-15,-11-1 0 16,-11 10 1-16,0-3 0 15,1 3-1-15,-8-3 1 16,8 3-6-16,6-7 1 16,4 4-8-16,4-13 0 15,13 1-3-15,4-4 1 16</inkml:trace>
  <inkml:trace contextRef="#ctx0" brushRef="#br0" timeOffset="21135.6956">31630 3970 34 0,'-28'12'17'0,"-14"13"-17"0,34-15 31 0,-6 8-28 15,-3 7 1-15,-4 4 4 16,10-1 0-16,0 0-9 16,-6 0 0-16,13-9 5 15,4-6 1-15,0-7-2 16,4-6 0-16,13-6-2 15,1-4 0-15,3-9-1 16,4-9 1-16,0 9-1 16,6-2 0-16,1 2-1 15,-4 6 1-15,-7 7 0 0,1 6 0 16,-5 12-1 0,-10 4 1-16,-7 3 1 0,-3 6 0 15,-8 3-1-15,1-3 1 16,-1 0 0-16,0-3 0 15,8-3-4-15,-4 0 0 16,3-3-6-16,1-1 0 16,-1-5-6-16,-3-4 0 15</inkml:trace>
  <inkml:trace contextRef="#ctx0" brushRef="#br0" timeOffset="21314.4261">31909 4007 42 0,'10'-3'21'0,"8"-6"-21"0,-14 5 33 0,10-2-33 16,0 0 0-16,7 0 0 15,-3-1 1-15,13-2-4 16,-2 0 0-16,-1-1-6 16,3-2 0-16,8-1-3 15,-7 1 0-15</inkml:trace>
  <inkml:trace contextRef="#ctx0" brushRef="#br0" timeOffset="21478.3768">32219 3712 37 0,'-35'44'18'0,"10"28"-20"0,15-56 35 16,-12 9-33-16,5 7 1 16,-4 5 0-16,-4 4 0 15,0 3-2-15,11 0 1 16,4-3-4-16,3-7 1 15,3 4-8-15,8-13 0 16</inkml:trace>
  <inkml:trace contextRef="#ctx0" brushRef="#br0" timeOffset="21690.3453">32198 4214 47 0,'-25'41'23'0,"11"6"-20"15,14-35 40-15,0 1-42 16,0 6 1-16,0-7 0 16,7 1 1-16,0-7-4 15,4-3 1-15,3-6-2 16,14-3 1-16,0-3-8 16,4-10 0-16,0-6-7 15,7-7 1-15</inkml:trace>
  <inkml:trace contextRef="#ctx0" brushRef="#br0" timeOffset="22049.2308">32667 3810 34 0,'-14'62'17'0,"-21"4"-7"0,24-44 23 15,-3 19-29-15,-3 12 1 16,-5 4 3-16,5 8 0 15,6-11-10-15,-3-4 1 16,0-3 7-16,3-9 1 16,8-10-3-16,3-9 0 15,3-10-1-15,8-9 1 16,14-6-2-16,-1-10 0 31,26-15-2-31,-4 6 1 16,-8 6-1-16,-6 9 1 15,-4 7-1-15,-7 3 1 0,-6 7 0 16,-8 2 1-16,-7 4-1 16,3 5 1-16,-3-5-5 15,-3-4 0-15,3 4-14 16,10-1 1-16,-10-2-4 16,11-16 1-16</inkml:trace>
  <inkml:trace contextRef="#ctx0" brushRef="#br0" timeOffset="71784.8143">13159 8886 20 0,'0'-3'10'0,"0"3"-6"0,0 0 10 0,-4 0-13 16,1 3 1-16,-4 4 1 16,-1-1 1-16,1 7-4 15,-3 2 1-15,3 4 2 16,-4 0 1-16,4-3 0 16,0 2 0-16,4 1-1 15,3-6 0-15,7 2-1 16,3-5 0-16,4-4 0 15,7-3 0-15,-3-6-1 16,0-3 0-16,-1-4 0 16,5-2 1-16,-5-7-1 0,4 0 0 15,-3-3-2 1,0 3 0-16,-4 1-2 0,-4-4 1 16,1 3-3-16,-4 3 1 15,-4-3-1-15,1 1 1 16,-4 5 0-16,0 0 1 15,0 4 1-15,0 6 0 16,-4 6 2-16,1 0 0 16,-1 10 0-16,1-1 0 15,-4 4 0-15,0 3 0 16,0 6 1-16,0 3 0 16,0 0-1-16,0-3 1 15,3 4-4-15,1-1 1 0,-1 6-3 16,0 1 0-16,1-4-2 15,-1-3 1-15,1-6 0 16,-1-3 1-16,1 0 4 16,-1 0 1-16,1-7 3 15,-1 1 1-15,1-4 1 16,-1 1 0-16,4-4 0 16,-3 0 0-16,3-3-3 15,0-3 0-15,0 0-2 16,0 0 1-16,0 0-1 15,3-9 0-15,4 3-1 16,0 3 1-16,0-1 0 16,0 1 0-16,0 3 0 15,1 0 1-15,-5 3 1 16,1 4 1-16,-4 2 0 16,0-3 1-16,-4 4 0 0,1 2 1 15,-1 7-2-15,-3 0 1 16,0-3-2-16,-4 2 0 15,-3 4-1-15,0 0 1 16,-4-3-3-16,4-3 0 16,0-4-5-16,4-5 0 15,3-7-5-15,3-7 0 16</inkml:trace>
  <inkml:trace contextRef="#ctx0" brushRef="#br0" timeOffset="71975.229">13229 9376 20 0,'7'6'10'0,"4"-3"-1"0,-4-3 10 0,0 9-15 16,0-5 0-16,0 2 2 16,4 0 1-16,-1-3-9 15,4 0 0-15,0 1 6 16,1-1 0-16,-1-3-2 16,0 0 0-16,0-7-3 15,-4 1 0-15,1-3-5 16,0-1 0-16,-1-2-5 15,-6 2 0-15</inkml:trace>
  <inkml:trace contextRef="#ctx0" brushRef="#br0" timeOffset="72209.9041">12919 8946 27 0,'-11'3'13'0,"8"3"-14"0,3-2 20 15,3 2-19-15,1 3 0 16,3 4 0-16,-4 2 1 16,4-5-5-16,0-4 1 0,4 4-4 15,3 5 0-15</inkml:trace>
  <inkml:trace contextRef="#ctx0" brushRef="#br0" timeOffset="72797.416">12929 9178 14 0,'-7'16'7'0,"7"-16"-5"0,0 0 6 0,0 0-7 16,11 3 0-16,3 0 1 15,0 0 1-15,4 0-3 16,-1 4 1-16,1 2 1 15,-4 4 1-15,0 2 0 16,0 1 1-16,-3 0 0 16,-4 2 0-16,-7 1 0 0,0 0 0 15,0-6-1 1,-4 2 1-16,1-2-2 0,3-4 1 16,-4 1-2-16,1-4 1 15,3-3-2-15,0 0 1 16,0 0-1-16,0-3 0 15,3-3 0-15,4 3 1 16,4 0-2-16,3 0 1 16,0 0 0-16,4 3 0 15,-4-6 0-15,0 6 0 16,-3 0-1-16,-1 1 1 16,-3-1 1-16,-3-3 0 15,-8 3 1-15,1 3 0 16,-4 4 0-16,-7 5 1 0,-4 4 0 15,-3 3 1-15,0 0-1 16,-4 3 1-16,4-6-1 16,7-4 1-16,0 1-2 15,7-10 0-15,7 4 0 16,7-4 0-16,10-3-1 16,11-3 1-16,4-6-1 15,-4-3 1-15,4-4-1 16,7-3 0-16,0 1-1 15,3-4 1-15,0-3 0 16,4 3 1-16,7 3-5 16,-3 7 1-16,-1-4-5 15,0-2 0-15,-3-1-7 16,-3 0 1-16,-1 7-4 16,-3-10 0-16</inkml:trace>
  <inkml:trace contextRef="#ctx0" brushRef="#br0" timeOffset="73426.084">14118 8955 16 0,'-7'-3'8'0,"-7"-3"-1"16,7 0 7-16,-4 3-11 15,1 0 1-15,-1-4 1 16,-3 7 1-16,0 7-7 15,-4-1 0-15,-3 3 5 16,-4 7 1-16,1 3-2 16,-1-4 1-16,4 7-1 15,3 7 0-15,8-1-1 16,-1-6 1-16,8-3-2 16,3-4 1-16,3-2-1 0,4-13 1 15,4-7-2-15,6-5 1 16,1-1 0-16,7-2 0 15,-4-7-1-15,7-3 1 16,4 0-1 0,0 3 0-16,-8 3 0 0,1 3 1 15,-4 7-1-15,0 2 1 16,-3 11 1-16,-4 8 0 16,-3 4 0-16,-8 6 0 15,-6 19 0-15,-4 6 1 16,-4 9-1-16,-3 0 0 0,-7 1-1 15,0-1 0-15,3-2-1 16,4-4 1-16,0-6-3 16,7-16 0-16,3-6-4 15,8 0 0-15,6-6-4 16,4-4 0-16,8-9-5 16,-1-6 0-16</inkml:trace>
  <inkml:trace contextRef="#ctx0" brushRef="#br0" timeOffset="73846.5401">14464 8836 20 0,'3'-31'10'0,"1"43"-1"16,-4-8 11-16,-4 2-16 16,1 6 1-16,-4 7 2 15,-4 3 1-15,4 3-9 0,0 7 0 16,4-7 7-16,-1-3 1 15,4 0-3-15,4-4 0 16,-1-2-1-16,4 0 0 16,0-7-1-16,4-3 0 15,-1-6-1-15,1-3 1 16,3 0-2-16,0-3 1 16,-3-3-4-16,-1-4 1 15,1-3-1-15,0-3 0 16,-4 4-1-16,3-1 0 15,1 4 0-15,-4 2 0 0,3 4 2 16,1 3 1-16,-4 6 1 16,0 3 0-16,-3 4 0 15,-4 2 1-15,3 1-1 16,-3 2 1-16,0-2-1 16,4-1 0-16,-1 1-5 15,-6 6 0-15,-1 3-6 16,1 0 0-16</inkml:trace>
  <inkml:trace contextRef="#ctx0" brushRef="#br0" timeOffset="74143.9072">14538 9322 21 0,'-25'32'10'0,"15"21"-1"16,10-47 11-16,0 1-16 16,0-1 0-16,0 0 1 0,3-3 1 15,4 0-8-15,4-3 1 16,-1 0 4-16,8-9 1 15,3-4-2-15,4-2 1 16,0-7 0-16,-4 3 0 16,-4 0 1-16,-6 0 0 15,-4 7 0-15,-7-1 1 16,-3 7-1-16,-12 3 1 16,-2 6-2-16,-1 0 0 15,1 3-1-15,-1 7 0 16,0 3-2-16,1-4 1 15,3-2-2-15,3-4 1 16,7-6-8-16,8-6 1 0,7-7-9 16,13-3 0-16</inkml:trace>
  <inkml:trace contextRef="#ctx0" brushRef="#br0" timeOffset="76536.0656">15134 8959 25 0,'-21'-32'12'0,"21"26"-3"0,0 6 12 0,0 0-19 15,0 0 0-15,0 0 1 16,14 0 1-16,0 3-5 16,4 0 0-16,3 4 3 15,4-4 0-15,-4 0-1 16,0 0 0-16,-7 3-3 15,0 0 0-15,-3 4-1 16,-4 2 0-16,-11 1-1 16,-3 6 0-16,-3 6 0 15,-4 0 0-15,-11 3 3 16,0 0 0-16,4-6 3 16,3 0 0-16,4-3 0 15,4-6 1-15,-1-1-1 16,8-6 1-16,-1-6-2 15,4 0 1-15,7-3-2 16,7-3 1-16,4 0-2 16,0-4 1-16,-1 4 0 15,1 3 0-15,-4 3 0 0,-3 6 1 16,-4 4 0-16,-4 5 1 16,-3 1 0-16,-7 12 0 15,0-6 1-15,0 0 0 16,0-3-1-16,3 0 0 15,4-4-1-15,0-2 1 16,0 0-2-16,4-4 0 16,6-3 0-16,1-3 0 15,0-3 0-15,3 0 0 16,0 0 0-16,0 0 0 0,-3 0 0 16,-1 7 0-1,-3-4 0-15,-3 3 1 0,-4 3 0 16,-4-2 0-16,-3 2 0 15,4 1 0-15,-4-1-1 16,0 0 1-16,-1-2-4 16,5-1 1-16,3-3-6 15,0-9 1-15,7-4-6 16,4-2 1-16</inkml:trace>
  <inkml:trace contextRef="#ctx0" brushRef="#br0" timeOffset="77097.6255">15550 8987 16 0,'11'-19'8'0,"0"10"6"0,-11 9 6 16,0 0-16-16,-4 6 0 15,1 3 2-15,-4 7 1 16,-4 0-8-16,0 6 0 16,-3 3 5-16,4 0 1 15,-1 0-3-15,8-6 1 16,-1-1-2-16,8-5 0 15,3-4-1-15,3-2 1 16,4-1-2-16,4-3 1 16,0 3 0-16,-1 1 0 0,1-1 1 15,-4 0 0 1,0 0 1-16,-3 4 1 16,-4-4 0-16,0 7 0 0,-4-1 0 15,1-2 1-15,-4 2-1 16,-4 10 1-16,-3 0-2 15,-3 0 0-15,-4-3-1 16,-4 3 0-16,-3 3-4 16,0 0 0-16,-1-3-5 15,1-3 1-15,4-10-6 16,2-6 1-16,5-9-4 16,3-3 1-1,7-16 8 1,0 6 1-16,3 0 6 15,1 9 1-15,3 7 7 16,4 3 0-16,-1 3 5 16,1 4 0-16,3-1-6 0,0 3 1 15,4 4-4-15,-1 0 0 16,4-1-2 0,1 1 0-16,9-4-6 0,5-3 0 15,2-3-5-15,8-3 0 16,0-6-4-16,3 0 0 15</inkml:trace>
  <inkml:trace contextRef="#ctx0" brushRef="#br0" timeOffset="77691.1513">16090 9090 41 0,'-7'-9'20'0,"14"-10"-23"0,0 16 38 0,4 0-34 16,3 0 0-16,0-4 0 15,7 1 0-15,7 0-2 16,4 0 1-16,3-1-2 16,1 1 0-16,-8 3-4 15,-3 0 0-15,-4 3-5 16,-11 6 1-16,-6 7-2 15,-11-1 0-15,-7 7 8 32,7-25 4-32,-39 62 5 15,0-9 0-15,11-6 6 0,7-10 1 16,6-3 1-16,8-9 1 16,11-6-8-16,3-4 1 15,7-6-4-15,3-6 0 16,4-6-2-16,8-10 1 15,2-3-4-15,5-6 1 16,2-3-5-16,-2 2 1 16,-5 1-4-16,-3 0 1 15,-7-4-4-15,1 4 1 16,-8 0 3-16,-4 6 1 16,-3 3 5-16,-3 7 0 15,-4 5 6-15,-4 11 0 0,-3 5 3 16,0 7 0-16,-11 6-1 15,0 9 1-15,4 7-3 16,-3 6 1-16,2-1-4 16,5-2 1-16,3 3-3 15,3-9 1-15,8-4-4 16,3-6 0-16,3-12-6 16,4-7 0-16,11-6-1 15,3-13 1-15</inkml:trace>
  <inkml:trace contextRef="#ctx0" brushRef="#br0" timeOffset="77838.5214">16365 9056 31 0,'0'6'15'0,"0"44"-15"0,0-40 30 16,-3 5-30-16,-1 4 0 16,-3 6 0-16,0 0 1 15,0-3-5-15,0 3 0 16,0-6-5-16,4 6 0 15</inkml:trace>
  <inkml:trace contextRef="#ctx0" brushRef="#br0" timeOffset="78048.3639">15970 9018 26 0,'-10'-3'13'0,"10"3"-11"0,0 0 18 0,0 3-19 16,3 3 1-16,1 1-1 16,-1-1 1-16,1 10-4 15,3-1 0-15,0 4-3 16,0 3 0-16,0 0-3 16,0-3 0-16</inkml:trace>
  <inkml:trace contextRef="#ctx0" brushRef="#br0" timeOffset="78544.9553">16016 9282 19 0,'-7'3'9'0,"0"9"-5"16,7-12 14-16,0 0-17 16,0 7 1-16,0-1 0 0,0 0 1 15,0 0-4 1,4 4 0-16,-1-1 2 0,4 1 0 16,-3 2-1-16,3-2 0 15,-4-1 0-15,1-3 0 16,-1 0 2-16,-3 1 0 15,0 2 1-15,-3-3 0 16,-1 1 0-16,1-1 1 16,-1 0 0-16,1 1 0 15,3-4-1-15,0 0 0 16,0 0-2-16,0-3 0 16,7 0-1-16,3-3 1 15,1-3-2-15,3 6 1 16,0-4 0-16,0 4 0 0,0 0 0 15,-3-3 1-15,-4 3-1 16,-4 3 1-16,-3 7 1 16,-3 2 1-16,-4 4 0 15,-4 0 1-15,4 2 0 16,0 4 0-16,0-6 1 16,4-3 0-16,-1-1-2 15,8-2 1-15,6-4-2 16,4-3 0-16,4-6 0 15,3-3 0-15,4-7-1 16,7-3 1-16,10-2-4 16,0-8 0-16,4 5-5 15,0-8 1-15,0-2-7 16,3-4 1-16,1 4-6 0,-5-3 1 16</inkml:trace>
  <inkml:trace contextRef="#ctx0" brushRef="#br0" timeOffset="78790.6133">16887 9006 38 0,'-24'3'19'0,"31"-10"-17"0,-4 4 32 0,4 0-33 16,8-3 0-16,2-3 1 15,8-4 0-15,3 0-2 16,-3 1 0-16,-1-4-2 16,5-3 0-16,-5 1-5 15,-2 2 1-15,-1-3-7 16,-4 0 1-16</inkml:trace>
  <inkml:trace contextRef="#ctx0" brushRef="#br0" timeOffset="79407.4281">17103 8774 25 0,'-14'9'12'0,"-8"32"-3"16,15-29 16-16,-3 1-24 16,-4 3 1-16,0 5 0 15,-1 1 0-15,1 7-3 16,0-7 0-16,4 3 2 0,3 0 1 16,-1 0-2-16,5 0 0 15,-1-6 0-15,4 0 0 16,4-4-1-16,3 1 1 15,0-4-1-15,0 1 0 16,0-4 0-16,0 1 0 16,-3-4 1-16,-1 0 0 15,-3-6-1-15,7 4 1 16,0-4 0-16,4 0 0 16,0-7 0-16,-1 1 0 15,1 0 0-15,-4-1 0 16,0 1 0-16,-4 0 0 15,-3 6 0-15,0 3 1 16,0 3 0-16,-3 1 0 0,-4 5-1 16,-4 4 1-16,-3 6 1 15,0 6 0-15,-4 0 0 16,1 7 0-16,-1-7 1 16,0-6 0-16,4 0-1 15,0-7 1-15,7 1-1 16,0-3 0-16,7-4-1 15,7-3 0-15,4-6 0 16,10 0 0-16,0-12-1 16,0-4 0-16,0-6 0 15,1 7 0-15,-5-4-1 16,1 3 1-16,0 3-1 16,-4 4 1-16,0 3 0 15,-4 3 1-15,1 6-1 16,-1 6 1-16,1 1 1 0,-4 8 1 15,0-2-1-15,-3 0 1 16,-1-1-2-16,1 1 0 16,-1 0-7-16,4-4 1 15,4-2-10-15,7-1 0 16</inkml:trace>
  <inkml:trace contextRef="#ctx0" brushRef="#br0" timeOffset="79962.6128">17572 9125 29 0,'21'0'14'0,"4"-25"-9"0,-18 15 14 0,3 1-19 16,4-4 1-16,4 1 0 15,0-7 0-15,3 0-2 16,0-3 0-16,0 0-3 16,-3 3 0-16,-4 4-5 15,-3-1 1-15</inkml:trace>
  <inkml:trace contextRef="#ctx0" brushRef="#br0" timeOffset="80124.8578">17727 8796 24 0,'-3'-4'12'0,"3"33"-9"16,0-17 19-16,0 1-20 0,-4 9 1 16,-3 6 0-16,0 0 0 15,0 10-5-15,0 2 1 16,3 1 1-16,1 0 0 15,3-3-7-15,0-7 1 16,3 0-3-16,4-9 1 16</inkml:trace>
  <inkml:trace contextRef="#ctx0" brushRef="#br0" timeOffset="80742.6025">17851 9184 27 0,'-7'51'13'0,"3"-17"-5"0,0-28 24 0,1 7-29 15,-4 3 1-15,0 2 3 16,0-2 1-16,3-7-10 16,1 4 0-16,3-7 5 15,0-3 1-15,0-3-3 16,7-6 1-16,3-6-4 15,1-1 1-15,3-3-3 16,7 1 1-16,4-4-5 16,0 0 1-16,6 3-2 15,-6-12 0-15,0 9 0 16,-4 4 1-16,-3 2 2 16,-4 4 1-16,-7-1 5 15,-7 10 0-15,-4 3 4 16,-3 7 0-16,-3 9 3 15,-8 3 1-15,-3 9-1 16,0-3 1-16,6-3-1 0,1 0 0 16,4-6-3-16,-4-3 0 15,10-4-1-15,11 1 0 16,7-7-2-16,0-3 1 16,4-9-2-16,3-6 0 15,0-7-1-15,1 0 0 16,2 0 0-16,-3 3 0 15,-3 4-1-15,-4 2 0 16,0 1 0-16,-3 3 1 16,-4 3 0-16,0 6 1 0,0-3 2 15,0 3 0 1,-3 3 1-16,-1 4 0 0,-3-4 0 16,0 3 1-16,0 1-1 15,0 2 0-15,0-6-6 16,0 4 1-16,0-7-7 15,0-3 0-15,7-6-6 16,0-4 1-16</inkml:trace>
  <inkml:trace contextRef="#ctx0" brushRef="#br0" timeOffset="80907.308">18284 9112 22 0,'-7'16'11'0,"7"3"-5"16,0-10 11-16,-3 4-16 0,-1 2 0 15,1 1 0-15,-1 3 1 16,1 3-3-16,-1-3 0 16,4-4-4-16,0-5 0 15,4 2-2-15,3-5 0 16</inkml:trace>
  <inkml:trace contextRef="#ctx0" brushRef="#br0" timeOffset="81025.3253">18295 8893 12 0,'4'-7'6'0,"10"4"-16"0,-11 3 5 0</inkml:trace>
  <inkml:trace contextRef="#ctx0" brushRef="#br0" timeOffset="81415.054">18507 9256 31 0,'-11'48'15'0,"-7"5"-13"16,11-41 30-16,0 1-30 15,0-4 0-15,4 1 2 16,-1-1 0-16,1-3-5 15,3-2 0-15,0-1 4 0,7-3 1 16,7-13-2-16,4-9 0 16,3-3-1-16,7-6 0 15,0 3-1-15,0-4 0 16,-3 10 0-16,0-3 1 16,-4 9 0-1,-3 4 0-15,-4 9 1 0,0 6 0 16,-4 6 1-16,1 7 1 15,-4 6-2-15,-3 3 0 16,-4 0 0-16,0 0 0 16,0 0-6-16,0-3 0 15,0 0-11-15,0 3 1 0,7-3-2 16,-25 0 1-16</inkml:trace>
  <inkml:trace contextRef="#ctx0" brushRef="#br0" timeOffset="82117.5466">6823 11759 29 0,'0'-22'14'0,"17"6"-3"0,-6 13 15 16,10 0-25-16,14 3 1 16,8 0 0-16,-1-3 0 15,-3 0-3-15,0-4 0 16,-1 1 2-16,1 0 0 15,-3 0-5-15,-5-1 1 16,-2 1-8-16,-5 3 0 16</inkml:trace>
  <inkml:trace contextRef="#ctx0" brushRef="#br0" timeOffset="82281.2942">7176 11743 21 0,'-18'28'10'0,"-17"19"-3"0,28-40 8 0,-4 12-14 15,0 6 0-15,1 9-1 16,3 4 1-16,3-4-3 16,8-12 1-16,3-9-4 15,3-10 1-15,4-6-3 16,4-13 0-16</inkml:trace>
  <inkml:trace contextRef="#ctx0" brushRef="#br0" timeOffset="82467.6328">7214 11790 23 0,'0'-12'11'0,"7"12"-7"16,-3 3 21-16,-1 6-22 0,1 10 0 16,-1 0 1-16,1 12 1 15,-4 10-7-15,0 19 0 16,0-7 4-16,0-3 1 16,-4 3-5-16,4-2 1 15,0-4-7-15,0-10 1 16,0-5-3-16,4-14 1 15</inkml:trace>
  <inkml:trace contextRef="#ctx0" brushRef="#br0" timeOffset="83069.6344">7091 11881 25 0,'10'-25'12'0,"19"16"-13"0,-22 12 21 0,3 0-19 15,1-3 1-15,-1 6 2 16,-2 7 0-16,-1 6-4 16,-4 12 1-16,-3 7 3 15,-3 5 1-15,-1-2 0 16,-3-9 0-16,0-4-1 16,3-3 1-16,1-6-2 15,-1-4 0-15,4-2-1 16,0-4 0-16,4-2-2 15,-1-4 1-15,1 0-3 16,-1-3 1-16,5-6-4 16,-1-4 1-16,3 1-3 15,4-7 0-15,0-9-3 16,0 0 1-16,4-3 0 0,0-1 0 16,-4-2 4-1,0 0 0-15,0 3 3 0,0 12 1 16,0 0 3-1,-3 4 1-15,-1-4 1 0,1 7 0 16,3 2 0-16,4 1 1 16,-1 0-1-16,5 3 1 15,2-1-1-15,-3 1 0 16,4 3 0-16,-4 0 1 16,1-3 0-16,-5 3 1 0,-3 0 0 15,-7 10 0-15,0 2-1 16,-10 7 1-16,-4 9-2 15,-7 4 1-15,-4-1-3 16,-3 7 1-16,-4-4-2 16,4-6 1-16,0 0-5 15,0-2 1 1,3-11-13 0,4-8 1-16,3-11-2 15,1-11 0-15</inkml:trace>
  <inkml:trace contextRef="#ctx0" brushRef="#br0" timeOffset="83233.1554">7380 11925 27 0,'4'-16'13'0,"10"16"-1"0,-4 13 19 16,8-1-25-16,-4 7 0 15,4 6 2-15,3 10 1 16,0 2-12-16,-3-2 1 16,3-4 6-16,4-2 1 15,-1-4-7-15,4-3 1 16,-3-7-8-16,0 1 0 15,0-7-6-15,3-2 0 16</inkml:trace>
  <inkml:trace contextRef="#ctx0" brushRef="#br0" timeOffset="84014.8283">8181 11677 29 0,'-7'0'14'0,"17"-9"-9"0,1 6 19 0,3 3-23 15,0 3 0-15,4 0 2 16,0 0 0-16,-1 3-4 16,1 1 1-16,-4 2 2 15,0 1 1-15,-3 2-1 16,-4 4 0-16,-4-1-1 16,-3 1 0-16,-3 0 0 15,-4-1 1-15,0-2 0 16,-1 0 1-16,1-4-1 15,4-3 0-15,-1 4 0 16,4-10 1-16,0 3 0 16,7 3 0-16,0 7-1 15,4-1 0-15,-4 7 0 16,0 3 1-16,0 3-1 16,-3 3 0-16,-4 0 0 0,-4 7 0 15,1 3-1-15,-4-13 1 16,0 0 0-16,0-3 0 15,-1-3-4-15,1-4 1 16,4-5-8-16,-1-7 1 16,4-16-9-16,7-12 1 15</inkml:trace>
  <inkml:trace contextRef="#ctx0" brushRef="#br0" timeOffset="84327.1414">8802 11420 36 0,'-14'10'18'0,"-11"5"-14"0,14-2 22 0,-3 6-26 15,-7 3 0-15,0 6 0 16,-4 0 0-16,4-3-1 16,0 0 1-16,14-3-3 15,3-9 1-15,8-4-2 16,6-3 1-16,1-6-1 15,3 0 1-15,4-3-1 16,-1 0 1-16,1-6 5 16,-4-1 0-16,4-2 0 15,-1-4 1-15,1-3 0 16,0 4 0-16,-4-1-2 16,0 0 1-16,0 7-10 15,-3 9 1-15,-4 12-3 0,0 1 0 16</inkml:trace>
  <inkml:trace contextRef="#ctx0" brushRef="#br0" timeOffset="84595.6792">8657 11844 21 0,'-14'6'10'0,"18"0"-6"0,-4-6 16 0,3-3-19 16,8 3 1-16,-1-3 2 15,8 3 1-15,7-3-5 16,-4 3 1-16,0 3 3 15,0 3 1-15,-3 3 0 16,-1 1 1-16,-3 6-1 16,-3 2 0-16,0 11-2 15,-4-7 1-15,-4 6-2 16,-3 0 1-16,0-3-2 16,-3 3 0-16,-1-6-5 15,-3 3 1-15,0-9-6 16,0-3 1-16,-4-7-7 15,4-6 1-15</inkml:trace>
  <inkml:trace contextRef="#ctx0" brushRef="#br0" timeOffset="84788.5434">8805 11887 37 0,'4'-22'18'0,"-1"22"-15"16,-3 4 31-16,-3 2-31 0,-4 10 0 15,-4 9 1-15,1 0 0 16,-8 6-6-16,-3 10 1 15,0 0 3-15,0-1 1 16,-4-2-6-16,7-3 1 16,8-10-7-16,6-10 0 15,15-5-5-15,6-20 1 16</inkml:trace>
  <inkml:trace contextRef="#ctx0" brushRef="#br0" timeOffset="85408.1848">9028 11536 34 0,'7'3'17'0,"14"4"-12"0,-14-4 28 0,7 3-32 16,7-3 1-16,4 3-1 16,0 1 1-16,3-1-3 15,0 3 1-15,-3-2 1 16,-1 5 0-16,-6 1-4 15,-4-1 1-15,-7 4-2 16,-3 3 0-16,-4 3-2 16,-7 3 1-16,-7 0 0 15,-8-3 1-15,-2-3 2 16,-1-7 0-16,4-2 4 16,3-1 1-16,4-3 0 0,7 4 1 15,7-7 0-15,7 0 0 16,4 0 0-16,6 0 1 15,1-3-2-15,3 0 1 16,0 3-1-16,4-3 1 16,-4 0-1-16,-3 0 1 15,-1 7 0-15,-3 2 0 16,-3 0-1-16,-4 4 1 16,0 6-2-16,-3 6 1 15,-4 3-2-15,-7 0 1 16,-7 7-2-16,-8-1 0 0,-6-2-4 15,0-4 0 1,-7-6-4-16,3-3 1 0,4-7-2 16,7 1 1-16,3-7 0 15,7 0 0-15,4-6 6 16,11 3 0-16,6 1 6 16,4-4 0-16,4 0 2 15,3 3 1-15,4-3-1 16,3-3 1-16,0 3-2 15,1 0 1-15,-1-7-5 16,0-2 1-16,7 3-7 16,8-4 1-16,-1-2-8 15,14-4 0-15,11 0-3 16,1-2 0-16</inkml:trace>
  <inkml:trace contextRef="#ctx0" brushRef="#br0" timeOffset="85783.7503">9895 11753 46 0,'25'-22'23'0,"10"-7"-27"0,-24 23 45 0,3 0-40 15,4 3 1-15,3 0 1 16,0 3 0-16,4 0-4 15,-4-4 0-15,4 1-1 16,-4 3 1-16,-4 0-7 16,1 3 0-16,-11 4-7 15,-7 8 1-15</inkml:trace>
  <inkml:trace contextRef="#ctx0" brushRef="#br0" timeOffset="85966.7368">9924 11897 41 0,'-39'19'20'0,"18"-16"-11"15,21-3 34-15,3-10-38 0,8 1 0 16,3 0 3-16,7 2 1 16,4 4-11-16,10 0 0 15,7-3 6-15,15-4 1 16,10 1-3-16,0-4 1 16,-4-2-8-16,-3-1 1 15,0-3-12-15,11-3 0 16,3 7-3-16,0-7 1 15</inkml:trace>
  <inkml:trace contextRef="#ctx0" brushRef="#br0" timeOffset="86689.5071">11067 11818 25 0,'-25'22'12'0,"11"-3"-4"0,10-6 15 0,-6 6-20 15,-1 6 0-15,-6 0 2 16,-1-6 1-16,-3-4-7 15,3-5 0-15,-3-13 4 16,10-13 0-16,1-6-2 16,6 3 0-16,4-12-1 15,11-1 1-15,3-2-2 16,11-1 1-16,-4 7 0 16,0 3 0-16,0 9 1 15,0 1 0-15,0 2 1 16,1 7 0-16,-1 12 1 15,-4 7 1-15,-3 6-1 16,-3 6 1-16,-4-7-1 0,-3 11 1 16,-4 8-2-16,0 4 0 15,0 6-6-15,0-6 1 16,3-7-10-16,4-2 1 16,7-7-3-16,-3-10 0 15</inkml:trace>
  <inkml:trace contextRef="#ctx0" brushRef="#br0" timeOffset="87177.8034">11370 11931 37 0,'-21'19'18'0,"21"-38"-26"0,7 10 33 0,7-10-25 16,7 3 0-16,14-6 0 16,-3-3 1-16,0 0-2 15,-4 3 1-15,0 4-1 16,-3 5 1-16,-4 10 0 16,-7 9 0-16,-3 10 0 15,-8-4 1-15,-3 10 1 16,0 7 1-16,-3 2 0 15,-1-9 1-15,4 0-1 16,0-10 0-16,4-2 0 0,3-10 0 16,4-13-2-1,-1-6 0-15,4 10 0 0,4 0 0 16,0-4-1-16,-1 4 0 16,1 2 0-16,0 1 0 15,-4 3 1-15,-4 3 1 16,1 0-1-16,-4 6 1 15,0 0 0-15,-4 10 0 16,-3 3 1-16,0 9 0 16,0-3-3-16,0-3 0 15,4-6-6-15,3-7 0 16,11-9-7-16,3-6 1 0,7-3-3 16,4-7 1-16</inkml:trace>
  <inkml:trace contextRef="#ctx0" brushRef="#br0" timeOffset="87508.9832">12076 11768 29 0,'-7'10'14'0,"-15"15"-9"0,19-16 26 0,-8 1-27 15,1 12 0-15,-1 6 2 16,1 3 0-16,2 4-8 16,1-1 1-16,7-9 4 15,4 0 1-15,3-6-2 16,4-10 0-16,3-5-1 0,0-14 0 15,0-2-2 1,4-7 1-16,-4-9-2 0,0-4 0 16,-4 10 0-16,1 0 0 15,-1 7-1-15,-2 2 1 16,-1 4 0-16,-4 2 0 16,1 4 2-16,-4 3 1 15,0 10-1-15,0-1 1 16,0 7 0-16,0 6 0 15,-4 0-1-15,4 0 1 16,0-3-7-16,0-4 1 16,4-9-7-16,6-6 0 0</inkml:trace>
  <inkml:trace contextRef="#ctx0" brushRef="#br0" timeOffset="87724.2934">12294 11364 42 0,'-3'3'21'0,"-1"22"-16"16,4-16 34-16,0 13-37 15,-3 10 0-15,-1 8 0 16,-3 11 1-16,-3 8-4 16,-1 4 0-16,0 15 2 15,1 4 0-15,-1 6-7 16,4-19 0-16,4-10-8 15,6-5 0-15</inkml:trace>
  <inkml:trace contextRef="#ctx0" brushRef="#br0" timeOffset="88094.2925">12347 11844 29 0,'-21'15'14'0,"7"32"-2"0,14-34 13 16,0-4-25-16,0-6 1 0,3-3-1 16,5-3 1-16,2-6-2 15,4-7 1-15,11 4 0 16,-4 2 0-16,4 4-1 16,-4 3 1-16,-3 6 0 15,-1 6 1-15,-6 10-1 16,-8 9 0-16,-3 1 2 15,0-1 1-15,0 0 1 16,0-6 0-16,0-3 0 16,4 0 0-16,3-10-1 15,0 0 1-15,0-12-2 16,7-6 0-16,0-4-5 16,4-2 1-16,3-4-6 15,0 0 1-15,-3-6-6 16,-1 0 1-16,1 3-2 15,3 3 0-15</inkml:trace>
  <inkml:trace contextRef="#ctx0" brushRef="#br0" timeOffset="88429.4156">12778 11844 30 0,'-4'0'15'0,"-14"3"-10"0,15 3 29 16,-4 6-30-16,-4 10 0 16,1 10 4-16,-1 2 1 15,1-2-11-15,2 5 1 16,1-9 6-16,4-6 0 15,-1-6-2-15,4 0 0 16,0-10-2-16,0-6 0 16,7-6-2-16,0 0 1 15,4-13-1-15,0-6 1 0,3 0-2 16,-4-4 1-16,1 7 0 16,0 4 0-16,-1 2-1 15,-3 3 1-15,0 7 1 16,0 3 0-16,-3 3 0 15,-1 9 0-15,-3 1 1 16,0-1 0-16,0 1-1 16,0 2 1-16,0 1-3 15,0-4 0-15,0-3-6 16,4 1 1-16,3-7-8 16,3 0 0-16</inkml:trace>
  <inkml:trace contextRef="#ctx0" brushRef="#br0" timeOffset="88890.8115">12901 11941 25 0,'-11'3'12'0,"8"-3"0"0,3 0 13 15,0 0-24-15,0 0 1 16,3-6 0-16,5-4 0 16,-1-2-3-16,7-7 0 15,0 6 2-15,3 7 0 16,1-3-3-16,3 2 1 15,-3 4-3-15,0-3 1 16,-4 6-1-16,0 3 1 16,-4 6-1-16,1 4 1 15,0 3 3-15,-4-1 0 16,0 4 4-16,0 0 0 0,3-10 1 16,1-2 0-16,-1-4 0 15,5-6 1-15,-1-7-2 16,0-5 1-16,0-1-3 15,0 0 1-15,-3 1-2 16,-1-1 1-16,-3 0-1 16,-3 1 0-16,-4-1 0 15,-4 6 0-15,-3 7 0 16,-7 10 0-16,-4 2 0 16,-3 7 1-16,0 9 1 15,0 9 0-15,0 1 0 16,3-1 0-16,11-6 0 15,4 4 1-15,6-10-3 16,11-3 1-16,4-16-11 16,10-13 1-16,14-2-9 15,8-10 0-15</inkml:trace>
  <inkml:trace contextRef="#ctx0" brushRef="#br0" timeOffset="89701.1187">14242 11847 22 0,'-4'9'11'0,"-17"-15"1"0,10 3 4 16,-3 3-12-16,-3 9 1 16,-15 19 0-16,0 13 1 15,0 12-8-15,1 1 1 16,2 5 5-16,5 1 1 16,3-7-2-16,6-6 1 0,8-9-2 15,4-10 1-15,6-9-1 16,8-13 1-16,3-15-1 15,18-20 0-15,7-18-1 16,6-18 1-16,1-11-1 16,0 1 1-16,-7-10-2 15,0 1 1-15,-7-1-1 16,-4 4 1-16,-7 8-1 16,-3 8 0-16,-4 14 0 15,-4 14 1-15,-3 12 0 16,-7 6 0-16,-3 16-1 15,-1 12 1-15,-6 23-1 16,-1 5 1-16,-3 16-1 16,0 13 0-16,-7 6 0 15,3 10 0-15,0 12-1 16,4-9 0-16,4-7-4 16,6-9 0-16,8-9-6 15,6-10 1-15,4-13-5 0,8-11 0 16</inkml:trace>
  <inkml:trace contextRef="#ctx0" brushRef="#br0" timeOffset="90093.1457">14563 11903 27 0,'-7'-3'13'0,"-4"12"-3"0,8 4 19 0,-8 6-26 15,0 12 0-15,-6 10 3 16,3 3 1-16,-1 3-8 15,5 3 0-15,3-3 5 16,7-3 0-16,3-10-2 16,4-5 1-16,0-11-3 15,4-2 1-15,3-10-1 16,0-12 0-16,4-10 0 16,7-9 1-16,-4 3-1 15,0-6 1-15,0-6-1 16,-3-7 1-16,-4 3-1 15,0 7 0-15,-3 6 0 16,-4 3 0-16,0 9 1 16,0 7 0-16,-4 9 0 15,-3 13 0-15,0 6 0 16,-7 3 1-16,0 3-1 16,-3 0 1-16,3 4-6 15,3-1 1-15,4-9-8 0,7-6 0 16,7-4-4-16,0-9 0 15</inkml:trace>
  <inkml:trace contextRef="#ctx0" brushRef="#br0" timeOffset="90282.8057">14813 11837 45 0,'-7'-6'22'0,"14"0"-21"0,0 3 40 0,4-1-40 16,-1-2 1-16,4-3-1 15,4-4 1-15,0-6-3 16,3 1 1-16,11-4-2 16,-4 0 0-16,0 0-6 15,-3-3 0-15,-4 3-6 16,-3 3 0-16</inkml:trace>
  <inkml:trace contextRef="#ctx0" brushRef="#br0" timeOffset="90455.989">15042 11577 27 0,'-21'44'13'0,"4"0"-1"16,13-29 15-16,-3 11-25 16,-4 2 1-16,1 13 0 15,-1 6 0-15,1 6-5 16,-1 3 1-16,4 1 1 16,0-7 1-16,0-3-7 0,7-6 0 15,7-7-5-15,4-6 0 16</inkml:trace>
  <inkml:trace contextRef="#ctx0" brushRef="#br0" timeOffset="90842.7104">15318 11894 29 0,'17'-57'14'0,"-17"64"-2"0,0-11 21 16,-3 4-28-16,-8 13 0 15,-3 15 4-15,-7 16 0 0,0 3-11 16,-4 3 1-16,0 4 8 15,4 2 0-15,7-3-2 16,3 1 0-16,4-14-2 16,7-8 1-16,7-10-2 15,4-7 1-15,3-8-3 16,4-14 1-16,3-8-1 16,7-7 0-16,-3-6 0 15,3-7 0-15,-3-9 0 16,-8-3 0-16,1 0 0 15,-4 0 0-15,-3 3 0 16,-1 13 1-16,-3 6-1 16,4 9 0-16,-7 13 0 15,-1 12 0-15,1 10 0 16,-4 6 0-16,3 7 0 16,-3 2 1-16,4-6-4 15,3-3 0-15,3-3-11 16,8-6 1-16,3 3-6 15,0-13 1-15</inkml:trace>
  <inkml:trace contextRef="#ctx0" brushRef="#br0" timeOffset="91793.2551">16154 11411 34 0,'-21'-16'17'0,"-18"32"-12"0,28-13 21 16,-6 6-24-16,-5 10 0 15,-6 13 2-15,-4 5 0 16,1-2-5-16,-5-1 0 16,12 4 3-16,6-7 0 15,14 0-2-15,12-2 1 16,6-4-1-16,3-3 0 15,4-7 0-15,1 1 1 0,-5 6 1 16,1 3 1-16,-4 0 0 16,-3 3 1-1,-4 4 0-15,-4-1 1 0,-6 4-1 16,-4-1 0-16,0 7-2 16,-4-7 1-16,-7-2-2 15,-3-1 1-15,-4 0-2 16,-3-5 1-16,7-8-7 15,7-8 1-15,10-7-5 16,11-9 0-16,11-4-5 16,3-5 0-16,8-11 0 15,-1 5 0-15,3-5 7 16,1 4 1-16,-4 1 7 16,-3-5 1-16,0 8 6 15,-4-4 1-15,-3-3 2 16,-1-4 0-16,-3 1-2 15,4 9 0-15,-7-3-2 0,-1 7 1 16,-6 5-2-16,-4-2 0 16,-7 12-1-16,-4 6 0 15,-7 13 0-15,-3 6 0 16,4 6-1-16,-1 1 0 16,0 5-1-16,8-2 0 15,3-7-1-15,3-3 1 16,1-3-2-16,3-3 1 15,3-3-1-15,4-1 0 16,4-5-3-16,3-4 1 0,0-3-6 16,4-3 1-16,13-16-7 15,1-2 0-15,3-1-3 16,-3-3 1-16</inkml:trace>
  <inkml:trace contextRef="#ctx0" brushRef="#br0" timeOffset="91966.8333">16383 11844 41 0,'-7'-4'20'16,"18"-2"-18"-16,-4 6 39 0,0-3-39 16,3 3 0-16,8-3 1 15,-4 0 0-15,4-4-4 16,-1-2 0-16,1 0 2 16,0-4 1-16,-1-3-5 15,1 1 0-15,-1-1-6 16,1 0 0-16,-4 4-6 0,0 2 1 15</inkml:trace>
  <inkml:trace contextRef="#ctx0" brushRef="#br0" timeOffset="92229.9066">16566 11442 31 0,'-3'19'15'0,"3"15"-5"0,0-12 23 16,-4 7-29-16,1 5 0 15,-1 13 4-15,1 0 0 0,-1 13-9 16,1 12 0-16,-1 6 7 16,1-2 0-16,3-11-1 15,0-5 0-15,3-7-2 16,4-9 0-16,4-6-1 16,3-16 1-16,4-19-2 15,10-9 0-15,11-35-9 16,21-19 0-16,17-18-10 15,4-4 0-15</inkml:trace>
  <inkml:trace contextRef="#ctx0" brushRef="#br0" timeOffset="94205.0767">17113 11768 30 0,'-10'-3'15'0,"17"3"-3"0,-7 0 16 0,7 0-22 16,3 0 0-16,4-3 2 15,4-3 1-15,7-4-12 16,3-2 1-16,11-1 7 16,0 1 0-16,3-1-3 15,0 4 0-15,-3-4-2 16,3-2 0-16,-3-1-6 16,-7-3 1-16,-4 0-5 15,-3 4 0-15,-4-1-6 16,-7 3 1-16</inkml:trace>
  <inkml:trace contextRef="#ctx0" brushRef="#br0" timeOffset="94402.1211">17455 11470 17 0,'-28'13'8'0,"7"43"2"0,18-37 7 16,-8 3-15-16,-3 16 0 15,3 9 2-15,-3 12 0 16,0 13-5-16,0 10 0 15,0 0 3-15,0-7 1 16,0-3-3-16,3-9 0 16,0-4-6-16,8-12 1 15,-1 0-4-15,4-9 1 16</inkml:trace>
  <inkml:trace contextRef="#ctx0" brushRef="#br0" timeOffset="94669.5469">17297 11859 27 0,'-21'10'13'0,"-1"15"-6"0,15-13 24 0,-3 7-28 16,-4 3 0-16,-1 3 1 15,1-3 1-15,4 0-6 16,3 0 1-16,3 0 3 15,4-3 1-15,4 0-2 16,3-7 1-16,0-3-2 16,3-2 1-16,1-7-2 15,3-10 0-15,4-5-6 16,-1-4 0-16,15 0-7 0,0-3 0 16</inkml:trace>
  <inkml:trace contextRef="#ctx0" brushRef="#br0" timeOffset="94922.8862">17561 11818 22 0,'-17'-6'11'0,"6"12"0"0,4-2 7 15,-4 2-15-15,-3 3 0 16,-3 7 2-16,-1 3 1 0,4 3-7 16,3 0 0-16,-3-7 5 15,7 1 0-15,4-3-2 16,-1-1 1-16,4-2-2 15,4-1 1-15,3-3-1 16,3 4 0-16,1-4 0 16,-1 0 0-16,1-3-1 15,3 0 0-15,0-3-5 16,0 0 1-16,0 0-8 16,4 7 0-16</inkml:trace>
  <inkml:trace contextRef="#ctx0" brushRef="#br0" timeOffset="95133.8803">17420 12110 24 0,'-32'6'12'0,"-20"23"-4"0,44-20 11 15,-6 0-17-15,-3 7 1 16,-4 6 0-16,-4 9 0 15,0 1-5-15,0-1 1 16,4-9-2-16,4 0 1 16,6-6-7-16,8-1 0 15</inkml:trace>
  <inkml:trace contextRef="#ctx0" brushRef="#br0" timeOffset="95291.7221">17311 12242 27 0,'10'-10'13'0,"36"1"-6"0,-35 6 20 0,3 0-26 16,4 3 0-16,-1 0 0 16,8 0 1-16,0 0-9 15,6 0 1-15,1 0-3 16,3 0 0-16</inkml:trace>
  <inkml:trace contextRef="#ctx0" brushRef="#br0" timeOffset="95555.9101">17812 11859 49 0,'-7'3'24'0,"24"-18"-28"0,-10 15 47 16,4-3-43-16,10-4 0 16,11 1 1-16,10-7 0 15,-3-2-3-15,3-4 1 16,1 0-6-16,-4-3 0 16,-4 0-7-16,0 7 1 0</inkml:trace>
  <inkml:trace contextRef="#ctx0" brushRef="#br0" timeOffset="95734.4312">18126 11630 36 0,'-36'38'18'0,"-9"37"-16"0,30-56 25 0,-2 15-27 16,-11 20 1-16,3 2-1 15,4 10 1-15,0-16-3 16,6-6 1-16,8-6-7 15,4-10 0-15,13-6-3 16,5-6 1-16</inkml:trace>
  <inkml:trace contextRef="#ctx0" brushRef="#br0" timeOffset="96294.7164">18150 12016 27 0,'-28'41'13'0,"0"21"-3"0,24-52 23 15,1 6-28-15,-1-4 0 16,1-2 3-16,-1-4 1 16,4 0-12-16,0-3 1 15,0-3 7-15,11-9 0 16,3-4-3-16,0-6 1 16,0 1-3-16,0-7 0 15,0-1-5-15,8-2 1 16,-1 3-4-16,3 0 0 15,5-3-1-15,-1 3 0 16,-3 6 1-16,-4 0 0 0,0 3 4 16,-7 7 0-16,-3 3 5 15,-8 9 1-15,-3 6 2 16,-7 7 1-16,-3 15 1 16,-5 1 0-16,-2 5 2 15,3 4 0-15,0-6-1 16,3-7 0-16,0-3-2 15,4-3 0-15,0-3-1 16,7-7 0-16,0-6-2 16,7-2 0-16,0-1-1 15,8-13 0-15,-1-2-1 16,3-7 0-16,-3-3-1 16,1 3 0-16,-1 4-1 15,0-1 1-15,-4 6-1 0,4 4 1 16,-7 0 0-1,1 6 1-15,-5 3 0 0,1 10 1 16,-4-4-1-16,0 0 1 16,0 1-3-16,0 2 1 15,0-5-7-15,0 5 1 16,0-2-9-16,10 2 0 16</inkml:trace>
  <inkml:trace contextRef="#ctx0" brushRef="#br0" timeOffset="96453.3957">18556 11966 31 0,'-21'3'15'0,"10"28"-5"0,8-24 17 0,-1 5-27 16,-3 4 1-16,-3 3 0 16,-1-4 0-16,4 4-5 15,0 0 1-15,7-3-7 16,0-1 0-16</inkml:trace>
  <inkml:trace contextRef="#ctx0" brushRef="#br0" timeOffset="96602.2589">18560 11872 36 0,'-7'-50'18'0,"10"3"-14"16,1 37 27-16,-1 1-31 0,1-1 0 15,3 4-1-15,-4 0 1 31,11 15-11-31,1 1 1 16</inkml:trace>
  <inkml:trace contextRef="#ctx0" brushRef="#br0" timeOffset="96921.3733">18708 12003 24 0,'-14'38'12'0,"-4"12"4"0,11-34 8 0,0 3-21 16,-4-4 1-16,4-2 1 15,0 0 0-15,4-4-6 16,-1-6 1-16,11-9 4 16,4-10 0-16,3-9-2 15,0-6 1-15,4-7-2 16,-1-3 1-16,4 4-3 16,-3 5 1-16,3 7-1 15,-3 3 1-15,3 7 0 16,-3 2 1-16,-1 4 0 15,1 2 0-15,0 17 0 16,-4 2 1-16,-4 4 0 16,-3 9 0-16,0 6-1 15,-3 4 1-15,-4-4-6 16,0 1 1-16,0 2-12 16,4-6 1-16</inkml:trace>
  <inkml:trace contextRef="#ctx0" brushRef="#br0" timeOffset="101848.3458">19544 12157 30 0,'-11'16'15'0,"15"-1"-2"0,-4-5 16 0,-4 9-25 16,-3 6 1-16,0 3 1 16,-3 3 0-16,-1-12-9 15,0 9 1-15,1-3 5 16,-1 4 1-16,4-4-5 16,0-13 0-16,4-5-7 15,3-14 1-15,0 1-7 16,7-3 1-16</inkml:trace>
  <inkml:trace contextRef="#ctx0" brushRef="#br0" timeOffset="102344.8038">20214 11574 36 0,'7'-10'18'0,"-14"20"-15"0,4-7 26 15,-8 3-29-15,-10 7 1 16,-4 2 0-16,1 11 0 16,-1 2-2-16,-3 3 1 15,-1 4 0-15,1-4 1 16,3-3 0-16,4 4 0 16,4 2 0-16,3-3 0 15,-1-2 1-15,8-7 1 0,7-7 0 16,4-2 1-16,3-10-1 15,11-3 0-15,-1-9-1 16,4-4 1-16,1-9-2 16,2 0 1-16,4-3-2 15,4-3 1-15,4 0-6 16,-5-1 1-16,-3 1-5 16,-6 3 0-16,-5 6-5 15,-6 7 1-15,-4-1-2 16,-7 1 1-16,0 2 7 15,-4 4 0-15,-3 3 7 16,0 6 1-16,-3 13 5 16,-4 9 0-16,3 3 1 15,-7 19 0-15,-3 9-2 16,4 13 0-16,-1 0-3 16,0-3 0-16,4 6-1 15,0-3 0-15,3-12-5 16,1-1 1-16,3-6-5 15,3-9 0-15</inkml:trace>
  <inkml:trace contextRef="#ctx0" brushRef="#br0" timeOffset="102656.1029">19999 12170 17 0,'7'-16'8'0,"11"-50"-6"0,-11 50 9 0,0-6-12 15,0 1 1-15,0 2-1 16,0 6 1-16,-4 7 1 16,-3 6 0-16,0 9 1 15,0 7 0-15,-3 6 1 16,-4 3 1-16,0 3 0 16,0-6 1-16,-4 3-1 15,1 0 1-15,3 0-2 16,-4 4 1-16,4-4-2 15,0-6 1-15,3-4-2 16,1-5 0-16,6-4-2 16,1-6 1-16,3-6-5 15,3-7 0-15,1-3-5 16,3 7 0-16</inkml:trace>
  <inkml:trace contextRef="#ctx0" brushRef="#br0" timeOffset="103229.338">20179 12132 19 0,'-11'6'9'0,"15"-9"-1"0,-4 3 9 16,0 0-17-16,0 0 0 16,7-6 0-16,0 0 0 15,4-1 0-15,-1 1 0 0,4-3 0 16,-3-1 0-16,3 1 0 15,-4-1 0-15,1 4 0 16,-4 0 1-16,-7 6-1 16,-3 3 1-16,-4 6-1 15,-8 7 0-15,-2 6 0 16,-11-6 0-16,3 3 2 16,4 3 1-16,0-1 1 15,3-2 0-15,4 0 0 16,3-6 0-16,4-4 0 15,4-3 1-15,-1 1-3 16,8-4 0-16,-1-3-1 16,4-3 0-16,7-4-3 15,0 1 0-15,1 0-3 16,-1 3 0-16,-4 3-2 16,-3 0 1-16,-3 3-1 15,-8 3 1-15,-6 0 2 16,-4 4 0-16,0 2 5 15,-1 1 0-15,1 2 3 0,0-2 0 16,4 0 2-16,-1-1 0 16,4-2 0-16,0-1 0 15,3-3-2-15,1 0 1 16,-1 1-3-16,4-4 1 16,4-3-2-16,3-3 0 15,3-4-3-15,12-5 1 16,6-4-7-16,7-6 1 15,7 0-4-15,4 0 0 16</inkml:trace>
  <inkml:trace contextRef="#ctx0" brushRef="#br0" timeOffset="103532.253">20426 11997 28 0,'-18'22'14'0,"11"22"-16"16,4-31 21-16,-1 2-19 0,1 7 0 15,-1-3 0-15,1-6 1 16,3-1-2-16,0-2 1 16,0-4-4-16,3 0 0 15,-3-6-4-15,11-9 1 16</inkml:trace>
  <inkml:trace contextRef="#ctx0" brushRef="#br0" timeOffset="103802.1216">20535 11734 21 0,'4'-10'10'0,"3"23"-3"0,-7-4 16 0,0 13-21 16,0 3 1-16,0 16 2 15,0 16 1-15,-4 12-6 16,1-7 0-16,-4 7 6 16,0 0 0-16,0-12 0 15,-4 5 1-15,0-5-2 16,1-7 1-16,-1-6-2 15,4-10 1-15,0-8-2 16,-3-5 0-16,2-14-2 16,-2-14 0-16,3-11-4 15,0 2 1-15,7-9-7 16,3-6 1-16,8-4-9 16,14 1 1-16</inkml:trace>
  <inkml:trace contextRef="#ctx0" brushRef="#br0" timeOffset="103974.9211">20916 11844 35 0,'7'0'17'0,"25"-4"-12"0,-21 1 23 16,3-3-28-16,3-3 1 15,4-1 0-15,1-2 0 16,-1-1-4-16,0 4 0 0,-3-1-8 15,-4 4 1-15</inkml:trace>
  <inkml:trace contextRef="#ctx0" brushRef="#br0" timeOffset="104187.8967">21103 11815 37 0,'-21'25'18'0,"-7"60"-11"16,21-60 27-16,-4 7-32 15,-3 8 0-15,0-5 1 16,0 6 1-16,0 6-5 16,-4 3 0-16,0-6 2 15,-3-4 1-15,4 1-5 16,3-3 1-16,3-10-8 16,4-9 1-16,3-10-5 15,11-12 1-15</inkml:trace>
  <inkml:trace contextRef="#ctx0" brushRef="#br0" timeOffset="104358.0659">20959 12185 40 0,'3'-12'20'0,"8"12"-15"0,-8 3 37 15,1 3-39-15,3 0 1 16,0-2 1-16,0 2 0 16,0 3-7-16,3 7 0 15,1-3 1-15,3-4 0 16,0 0-12-16,4-6 0 15,0-3-3-15,3 0 1 16</inkml:trace>
  <inkml:trace contextRef="#ctx0" brushRef="#br0" timeOffset="104758.0856">21562 11887 43 0,'-18'51'21'0,"-7"14"-18"16,15-39 39-16,-1-1-40 16,-6 9 1-16,-8-6 1 15,-7 4 0-15,8-1-5 16,-1 4 1-16,-3-7 3 16,6-6 0-16,8-10-2 15,7-12 1-15,7-9-2 16,4-4 1-16,10-15-2 15,4-16 1-15,3-3-1 0,0 3 1 16,0 3-1 0,4 4 0-16,-1 6 0 0,1 9 1 15,0 6 0-15,-1 10 1 16,-2 6 0-16,-1 3 0 16,-4 6 1-16,1 7 1 15,-7 3-1-15,-1 9 1 16,-6 0-1-16,-1 7 1 15,-3-10-6-15,0-3 0 16,4-7-13-16,10 1 1 16,-3-13-3-16,20-12 0 15</inkml:trace>
  <inkml:trace contextRef="#ctx0" brushRef="#br0" timeOffset="105364.9747">22098 12072 43 0,'-46'-3'21'16,"39"3"-17"-16,7-6 21 0,4-3-21 15,3-1 0-15,3-5 1 16,4 2 0-16,8 0-7 16,2-2 0-16,4 5 4 15,1 4 1-15,2 0-6 16,8 3 1-16,0 3-7 15,-4 3 1-15,-3 3-6 16,-7 0 0-16</inkml:trace>
  <inkml:trace contextRef="#ctx0" brushRef="#br0" timeOffset="105539.5334">22320 12123 25 0,'-49'3'12'0,"31"6"0"0,15-9 15 15,-1 3-25-15,1-6 0 16,3 3 0-16,7 0 1 15,0-3-4-15,14 0 0 16,7-3 2-16,4-1 1 16,0 1-4-16,3 0 1 15,0 0-8-15,-3 9 0 0,-7 0-2 16,-4 6 1 0</inkml:trace>
  <inkml:trace contextRef="#ctx0" brushRef="#br0" timeOffset="105693.1294">22426 12286 27 0,'-60'37'13'0,"-7"10"-2"0,56-40 23 0,1 5-29 16,-1 4 0-16,4-4 0 16,4-5 1-16,3-1-9 15,7-12 1-15,10-1 4 16,8-5 1-16,10-10-8 16,8-6 0-16,-4-1-9 15,6-2 1-15</inkml:trace>
  <inkml:trace contextRef="#ctx0" brushRef="#br0" timeOffset="105926.7022">23033 11659 42 0,'-32'0'21'0,"-10"21"-15"0,21-14 33 16,-1 5-38-16,1 7 1 15,-3 6 0-15,-5 3 0 16,1 4-3-16,0 5 0 16,0-2-2-16,7 6 1 15,3-10-7-15,7-6 0 16,8-6-5-16,6-13 0 16</inkml:trace>
  <inkml:trace contextRef="#ctx0" brushRef="#br0" timeOffset="106079.599">22878 11815 30 0,'28'-19'15'0,"21"1"-10"0,-38 11 21 0,6 1-25 16,5 0 0-16,2 0 0 15,-3-1 0-15,1 1-2 16,-1 0 1-16,-4 3-1 16,-2 6 0-16,-8 3-6 15,-4 3 0-15,-3 4-3 16,-7 3 1-16</inkml:trace>
  <inkml:trace contextRef="#ctx0" brushRef="#br0" timeOffset="106303.2886">22938 12032 22 0,'-32'22'11'0,"11"-10"-7"0,21-12 17 15,3-3-20-15,4-3 0 16,7-1 1-16,1 4 1 16,2 0-3-16,4 6 0 15,0 0 3-15,1 7 0 16,-1 2 0-16,-4 4 0 15,-2 9 0-15,-5-6 0 16,-3 0 0-16,-3 0 0 16,-8 3-2-16,1 3 1 15,-4-3-4-15,-4-4 0 16,0-2-9-16,1-3 0 16,3-7-1-16,0-3 0 15</inkml:trace>
  <inkml:trace contextRef="#ctx0" brushRef="#br0" timeOffset="106465.1435">23026 12145 39 0,'-14'-4'19'0,"-11"26"-20"0,18-15 39 0,-4-1-37 16,-3 0 0-16,-7 4 0 16,3 5 0-16,1 7-2 15,3 0 1-15,0 0-3 16,3-3 1-16,7-7-10 15,1-5 0-15</inkml:trace>
  <inkml:trace contextRef="#ctx0" brushRef="#br0" timeOffset="106719.204">23396 11593 41 0,'18'6'20'0,"17"28"-11"0,-28-30 29 16,4-1-37-16,-1 3 0 15,1 3 0-15,3 4 1 16,4-1-3-16,-4 1 1 16,0 0-2-16,0-1 1 15,0 1-8-15,0 2 1 16,-7 1-6-16,-7-3 0 15</inkml:trace>
  <inkml:trace contextRef="#ctx0" brushRef="#br0" timeOffset="107117.6369">23368 11969 30 0,'-21'25'15'0,"17"-16"-12"0,4-9 21 0,7 0-22 16,0 0 0-16,8-3 0 15,9 0 1-15,1 0-4 16,7-3 0-16,-1 6 2 15,5-3 1-15,-5 3-1 16,-6 3 0-16,-4 3 1 16,-3 0 0-16,-4 7 0 0,-3-1 0 15,-4 4 0-15,-7 6 0 16,-7 0 0-16,-7 3 0 16,-8-3-3-16,-6 0 1 15,-7 3-3-15,0-3 0 16,-1 3-3-16,-2-6 0 15,6-7-1-15,7-5 1 16,7-4 1-16,8-3 0 16,6-3 4-16,4 3 1 15,7 3 5-15,4 0 0 16,3 3 3-16,4 1 1 16,3-4 1-16,4 0 0 15,6 0-3-15,1-3 1 16,3-6-4-16,1-7 1 0,2-3-11 15,8 4 0-15,4-4-10 16,6-9 0-16</inkml:trace>
  <inkml:trace contextRef="#ctx0" brushRef="#br0" timeOffset="107637.1164">24172 12010 47 0,'0'-3'23'0,"22"-1"-15"16,-15 1 33-16,3 3-39 15,4 0 0-15,7 0 0 16,11-3 0-16,3 0-3 15,4-3 1-15,18-7-3 16,13-9 1-16,-3-3-14 16,7-6 1-16</inkml:trace>
  <inkml:trace contextRef="#ctx0" brushRef="#br0" timeOffset="108527.2511">25178 11665 17 0,'-4'-3'8'0,"4"0"11"0,-3-1-7 0,-1 4-8 16,-3 0 1-16,-3 4 0 16,-8 2 1-16,-3 6-8 15,0 7 0-15,-4 3 5 16,0-3 0-16,0 3-2 15,1-6 0-15,6-4-4 16,4-3 1-16,0 1-5 16,10-7 1-16,4-3-2 15,11-3 0-15,-4 3 0 16,4 0 0-16,-1 6 6 16,-3 0 0-16,0 7 6 15,0 9 0-15,-3 3 2 16,-1 6 1-16,-3 7 0 15,0-7 0-15,0 1-3 0,0-1 0 16,0-3-2-16,0-3 0 16,0-3-8-16,0-6 0 15,0-7-3-15,0-5 1 16</inkml:trace>
  <inkml:trace contextRef="#ctx0" brushRef="#br0" timeOffset="108690.9782">25202 11834 17 0,'18'3'8'0,"31"-9"-7"0,-38 3 9 0,0-3-9 15,3-4 0-15,3-2 0 16,5-1 0-16,2-3-6 16,4 1 1-16,-3-1-1 15,-7 4 1-15</inkml:trace>
  <inkml:trace contextRef="#ctx0" brushRef="#br0" timeOffset="108844.9191">25432 11724 17 0,'-18'13'8'0,"-7"18"-4"15,18-18 16-15,0-4-20 16,-3 13 0-16,-8 6 0 16,-3 4 0-16,-4 5-1 0,1 10 1 15,-1-6-1-15,4 0 0 16,3-7-5-16,11-5 0 15</inkml:trace>
  <inkml:trace contextRef="#ctx0" brushRef="#br0" timeOffset="109020.5931">25358 12110 34 0,'0'-6'17'0,"-4"-4"-17"0,4 4 32 15,-3 3-31-15,-1 3 0 0,1 0 0 16,-1 0 1-16,0 0-3 15,1 3 1 1,-1-3 0-16,1-3 0 0,3-3-6 16,0-10 0-16,7-6-5 15,7-6 0-15</inkml:trace>
  <inkml:trace contextRef="#ctx0" brushRef="#br0" timeOffset="109369.6057">25767 11659 19 0,'18'-7'9'0,"-15"10"2"0,-3-3 9 0,-11 0-17 16,-6 4 1-16,-11 5 1 15,-1 7 0-15,5 2-6 16,-1 4 1-16,4 0 4 16,0-3 0-16,7-6-2 15,6-1 0-15,5 1-1 0,3-4 0 16,7 1-1-1,7-1 0-15,4 0 0 0,3 7 0 16,0 3 1-16,0-3 0 16,0-1 1-16,-6 4 0 15,-1 3 0-15,-4-3 1 16,-3 0 0-16,-7-1 1 16,-7 8-2-16,-7-1 1 15,-3 3-1-15,-8 0 0 16,0-9-5-16,-3-3 0 15,-4-1-6-15,0-5 0 16,4-1-6-16,7-9 1 16</inkml:trace>
  <inkml:trace contextRef="#ctx0" brushRef="#br0" timeOffset="109529.0398">25523 12032 29 0,'8'34'14'0,"16"19"-4"0,-17-37 20 0,0-3-27 16,0-1 0-16,4 1 0 15,7 2 1-15,3-2-5 16,7 0 1-16,4-7 0 16,3-3 1-16,0-6-7 15,1 0 1-15,-1-10-7 16,7 1 0-16</inkml:trace>
  <inkml:trace contextRef="#ctx0" brushRef="#br0" timeOffset="109754.3277">26151 11853 41 0,'0'3'20'0,"11"-28"-22"0,0 19 35 16,3-1-33-16,7 1 0 15,7 0 1-15,4-4 0 16,0 1-5-16,-1-3 0 0,1 2-7 16,0 1 0-16</inkml:trace>
  <inkml:trace contextRef="#ctx0" brushRef="#br0" timeOffset="109950.3881">26381 11693 31 0,'-32'25'15'0,"-3"10"-7"0,24-26 18 0,-3 7-25 16,0 2 0-16,-7 14 0 16,3-4 1-16,8 7-4 15,-1-1 1-15,4-6-9 16,7 1 0-16</inkml:trace>
  <inkml:trace contextRef="#ctx0" brushRef="#br0" timeOffset="110542.687">26409 11991 36 0,'-11'28'18'0,"-3"-9"-10"0,11-13 25 16,3-3-30-16,-4 0 1 16,4 1 2-16,4-4 0 0,-1-7-8 15,1-2 1-15,3-4 4 16,0-5 1-16,3-4-3 16,1 0 0-16,3-3-4 15,0 3 1-15,4 0-5 16,-4 3 1-16,0 3-4 15,0 4 1-15,0 2-2 16,-3 4 0-16,-4 6 3 16,-7 0 1-16,0 9 5 15,-4 7 1-15,1 6 5 16,-1 0 0-16,1 6 3 16,3-6 1-16,0-3 0 15,3 0 0-15,1-7-1 16,3-5 0-16,4-7-3 15,-1-4 1-15,1-5-3 16,3 0 1-16,4-4-3 16,-4 1 1-16,0-4-2 0,0 0 1 15,0 7-1-15,0 6 0 16,-3 6 0-16,-1 3 1 16,-3 3 0-16,-3 1 0 15,-4 6 0-15,0-7 1 16,0 4 0-16,0-4 0 15,0-3-1-15,0 0 1 16,0 1-3-16,0-4 1 16,0 0-5-16,0-3 0 31,10-9-8-31,8-1 1 0</inkml:trace>
  <inkml:trace contextRef="#ctx0" brushRef="#br0" timeOffset="110825.9888">26903 11897 28 0,'14'-16'14'0,"11"0"-6"16,-18 10 16-16,3-3-22 16,-3-1 0-16,0 1 2 15,0 0 0-15,-7 2-4 16,0 1 0-16,-3 3 4 16,-8 3 1-16,-6 3 0 15,-1 0 0-15,-3 7 0 16,0 5 0-16,0 7 1 15,-1 0 0-15,5 0-1 16,-1 6 1-16,8-3-2 16,2-6 0-16,5 0-1 15,14-6 1-15,6-1-3 0,8-9 0 16,3-6-5-16,0-6 0 16,1-4-9-16,2 1 0 15,5-4-7-15,-1 0 1 16</inkml:trace>
  <inkml:trace contextRef="#ctx0" brushRef="#br0" timeOffset="112015.917">27936 11941 24 0,'-10'-7'12'0,"-18"1"-4"0,21 6 9 0,-11 10-14 16,0-1 1-16,-3 10 2 15,0 3 1-15,3 9-8 16,1 4 0-16,3-4 6 15,3-6 1-15,4-3-2 16,3-3 0-16,1-3-1 16,3-4 1-16,7-6-1 15,0-3 0-15,4-3-2 16,13-12 1-16,5-10-1 16,6-9 1-16,0-7-3 15,0-6 1-15,-3 0-1 16,-4 0 0-16,-3-9-1 15,-4 0 1-15,-3 2-1 16,-4-5 1-16,-3 9 0 16,-4 9 1-16,0 10 0 15,-4 9 0-15,1 13 0 16,-4 9 1-16,0 10 0 16,0 6 0-16,-4 9 1 0,-3 6 0 15,0 10 0-15,-4 6 0 16,-6 4-1-16,3 8 1 15,-7 1-6-15,6-13 0 16,5-9-8-16,10-6 1 16,7-7-5-16,18-19 1 15</inkml:trace>
  <inkml:trace contextRef="#ctx0" brushRef="#br0" timeOffset="112345.2308">28279 11916 34 0,'3'-10'17'0,"11"-12"-16"0,-7 10 29 0,0-1-28 16,0-2 1-16,1-4 1 16,13-3 0-16,-4 0-6 15,1 0 1-15,-4 3 4 16,-7 3 1-16,-3 1-3 16,-11 5 1-16,-7 4-1 15,3 6 0-15,-7 9 0 16,-6 10 1-16,-5 3-1 15,5 6 0-15,-5 13 1 16,8 0 0-16,0 0 0 16,3 3 0-16,8-10 0 15,3-6 0-15,3-3-2 16,8 0 1-16,3-9-1 16,7-3 1-16,4-4-5 0,3-9 0 15,0-3-5-15,18-3 0 16,0-4-6-16,6 1 0 15</inkml:trace>
  <inkml:trace contextRef="#ctx0" brushRef="#br0" timeOffset="112945.441">28624 11721 34 0,'-7'-3'17'0,"18"-9"-12"0,-8 5 26 15,5 1-29-15,-1 0 0 16,0-1 0-16,3-2 0 15,4 3-3-15,0-4 0 16,4-2 2-16,-4-1 1 16,11 1-6-16,-7-4 1 15,-1 4-4-15,-3 5 1 16,-3-5-5-16,-4-1 1 16,0 7-2-16,-7 0 0 15,0-1 6 1,81 26 6-1,-176-28 2-15,81 24 0 16,0 1 6-16,0 6 0 0,-1 9 2 16,1 4 0-16,0-1-5 15,0 1 1-15,0 9-3 16,3 3 1-16,1-3-5 16,-1 0 0-16,11-7-9 15,0-5 0-15</inkml:trace>
  <inkml:trace contextRef="#ctx0" brushRef="#br0" timeOffset="113285.5611">28889 11831 35 0,'4'-6'17'0,"34"-13"-15"0,-31 9 24 16,7-2-26-16,8-1 0 15,-5 1 0-15,1-1 1 16,-4 1-1-16,-3 2 0 16,-4 4 0-16,-7 6 1 15,-4 0-1-15,-6 6 0 16,-8 4 0-16,-3 5 0 16,0 4 1-16,-8 3 1 15,5 3 1-15,3 4 0 16,-1 2 0-16,5-3 0 15,3 0-1-15,7-6 1 0,3-3-2 16,4-3 1-16,4-4-5 16,13-5 0-16,4-7-7 15,11 0 1-15,0-7-4 16,10-2 0-16</inkml:trace>
  <inkml:trace contextRef="#ctx0" brushRef="#br0" timeOffset="113509.159">29249 11812 37 0,'-35'19'18'0,"17"6"-15"16,14-16 33-16,1 4-35 0,3 0 0 16,0-1 0-16,0 7 0 15,3-3-1-15,1-4 0 16,3-2 1-16,0-4 0 15,4 0-5-15,-1-3 1 16,8 0-8-16,-1-6 0 16,5-3-2-16,-5 0 0 15</inkml:trace>
  <inkml:trace contextRef="#ctx0" brushRef="#br0" timeOffset="113688.8119">29401 11709 39 0,'-4'0'19'0,"8"3"-20"0,-4-3 39 0,0 0-38 16,10-3 1-16,1-4 1 15,6-2 1-15,12 0-6 16,-1-1 0-16,0 1-5 16,4-1 1-16,3 1-5 15,-7-4 1-15</inkml:trace>
  <inkml:trace contextRef="#ctx0" brushRef="#br0" timeOffset="113867.9378">29619 11583 30 0,'-32'35'15'0,"-10"-1"-8"16,28-24 23-16,-7 2-29 16,3 10 1-16,1 3-1 15,-8 0 1-15,11 7-3 0,0-1 1 16,7 0-2-16,3-2 0 15,4-7-9-15,7-4 1 16</inkml:trace>
  <inkml:trace contextRef="#ctx0" brushRef="#br0" timeOffset="114052.145">29690 11809 27 0,'-39'19'13'0,"28"0"-4"0,8-10 14 0,-8 4-22 15,1 9 1-15,-4 3 0 16,3-3 0-16,0 0-3 16,1 3 0-16,-1-7-1 15,11-2 1-15,0-3-6 16,11-7 1-16,-1-3-4 16,5-9 1-16</inkml:trace>
  <inkml:trace contextRef="#ctx0" brushRef="#br0" timeOffset="114625.3234">29700 11787 26 0,'7'-59'13'0,"4"18"-7"16,-11 34 21-16,11-2-27 16,-11 3 1-16,7 0-1 15,-4 2 1-15,4 4-4 16,0 0 0-16,0 4-2 16,0 5 1-16,0 3-3 0,4 4 1 15,-7 3 0-15,6 3 0 16,-6-3 5-16,-1 3 0 15,-3 6 6-15,0-6 0 16,-3 0 3-16,-1-3 0 16,1-4 1-16,-4-8 1 15,7-1-3-15,0-6 0 16,0-6-4-16,10-7 0 16,-3 0-2-16,4-2 0 15,-1-4-4-15,1 3 0 16,7 1-3-16,-4 2 0 15,0 4 1-15,0 6 0 16,-3 3 0-16,-4 6 1 16,-4 3 4-16,-3 1 1 0,-3 5 2 15,-4 4 1-15,3 3 1 16,-3-3 1-16,-4-3 1 16,11-1 0-16,-3 1-2 15,3-10 0-15,0-6-1 16,3-6 0-16,8-7-3 15,7-2 1-15,-1-1-2 16,8 0 1-16,7 1-2 16,-4 2 1-16,0 4-1 15,-7 2 1-15,4 4 0 16,-4 6 0-16,-7 4 0 16,4-4 1-16,-8 3-1 15,-2 7 1-15,-5-4 0 16,-3 0 0-16,7 1-6 15,-3 2 0-15,13-2-10 0,-3 2 1 16,4-2-1-16,3-4 0 16</inkml:trace>
  <inkml:trace contextRef="#ctx0" brushRef="#br0" timeOffset="115044.2906">30378 11542 40 0,'-25'-12'20'0,"29"18"-30"0,3-12 41 0,0 3-31 16,7 3 1-16,3 0-1 15,5 0 0-15,-1 3-1 16,7 3 1-16,-7 0 0 15,0 13 1-15,-10-3-1 16,-1 0 0-16,-10 2 0 16,-10 11 1-16,-4 2 2 15,-11 4 0-15,-7 2 2 16,4 1 0-16,3 3-1 16,4-7 1-16,4-3 0 15,-1 1 0-15,7-7-3 16,11-3 1-16,-3-3-2 15,6-4 0-15,4 1-1 0,4 0 1 16,3-1-2-16,0-5 1 16,0-1-3-16,4-3 1 15,0 1-6-15,-4-4 0 16,7-3-8-16,0-3 1 16</inkml:trace>
  <inkml:trace contextRef="#ctx0" brushRef="#br0" timeOffset="115528.3295">30829 11549 28 0,'-10'3'14'0,"10"19"-4"0,0-10 15 0,-4 4-22 16,-6 9 1-16,-5 3 1 15,-2 4 0-15,-4 5-5 16,-1-2 0-16,5 2 4 15,-1-2 0-15,8-4-1 16,-1-6 0-16,0-6-1 16,11-9 0-16,0-7-1 15,8-13 0-15,6-5-1 16,3-4 1-16,4-9-1 16,8-7 0-16,-8 1-2 15,11 5 1-15,-4 4-1 16,-7 3 1-16,7 4-1 15,-7 8 0-15,-3 4 1 16,-4 3 0-16,-7 9 2 0,-7 3 0 16,-3 10 1-16,-11 3 0 15,3 0 1-15,-10 10 0 16,10 2 0-16,-6-3 1 16,-5 4-1-16,1-4 0 15,4 4-1-15,2-7 0 16,5-6-1-16,3-3 0 15,3-7-3-15,8-2 1 16,6-7-7-16,1-3 1 16,0-3-8-16,10-4 1 0,-4 1-3 15,12-10 0-15</inkml:trace>
  <inkml:trace contextRef="#ctx0" brushRef="#br0" timeOffset="115730.3203">31168 11721 36 0,'-46'22'18'0,"28"10"-20"15,15-23 33-15,-4 3-29 16,-4 7 0-16,8 3 0 16,-4 0 1-16,3-3-5 15,-3-6 1-15,7-1-2 16,0 1 1-16,0-7-7 0,11-12 0 15,-1-10-3-15,11-3 1 16</inkml:trace>
  <inkml:trace contextRef="#ctx0" brushRef="#br0" timeOffset="115988.4657">31358 11599 31 0,'-7'0'15'0,"4"31"-13"0,-4-21 29 15,-4 2-28-15,4 10 0 16,-7 3 4-16,-4 7 0 15,1 8-8-15,-8 11 1 16,-3 2 5-16,0 16 1 0,-1-13-2 16,-2-6 1-16,6-2-1 15,-3-5 0-15,0-5-2 16,10-3 1-16,-3-10-1 16,7-7 0-16,-1-2-3 15,5-6 0-15,-1-7-6 16,8-6 1-16,6-7-7 15,8-2 0-15,-1-17-4 16,1-15 0-16</inkml:trace>
  <inkml:trace contextRef="#ctx0" brushRef="#br0" timeOffset="116406.5837">31528 11640 36 0,'14'15'18'0,"14"-8"-23"0,-21-10 31 16,4 3-26-16,-1 0 1 16,1 0 0-16,7 0 0 15,-4 0-2-15,3 3 1 16,-6 0 1-16,-1 3 0 15,-13 0 0-15,-4 7 0 16,0 3 1-16,-7 2 0 16,-7 4 1-16,-4 0 0 15,0 3 0-15,4 0 1 0,3 1-1 16,1-5 0-16,6-2-1 16,8 6 0-16,-4 0-2 15,7-3 1-15,-4-3-1 16,4 6 1-16,-4 0-1 15,4 0 1-15,0 4-1 16,0-7 0-16,0 0-3 16,0-4 0-16,4-5-5 15,0 0 0-15,3-1-6 16,3-3 0-16</inkml:trace>
  <inkml:trace contextRef="#ctx0" brushRef="#br0" timeOffset="116680.9896">31849 11734 41 0,'-4'-6'20'0,"29"-7"-21"0,-14 10 34 15,-4 0-30-15,3-4 0 16,1 4 0-16,6 0 1 15,-2 0-6-15,2 0 1 32,15 0 1-32,-4 0 1 0,4-1-6 15,-4 1 1-15,-7 3-5 16,4 0 1-16,-11 0-6 16,14 0 1-16</inkml:trace>
  <inkml:trace contextRef="#ctx0" brushRef="#br0" timeOffset="117203.581">31898 11869 40 0,'-60'15'20'0,"57"-8"-21"16,3-7 37-16,0 0-33 15,3-7 0-15,8 1-1 16,6 0 1-16,-2-4-6 16,2 4 1-16,1 0 0 15,-4 3 1-15,4 0-3 0,3-1 1 16,-4 1-1-16,-6 3 1 16,-4 0 0-16,-3 3 1 15,-8 4 0-15,-3 5 1 16,-4 4 1-16,-6 6 0 15,-4 0 1-15,-8 0 1 16,5 3 0 0,-1-3 0-16,0 0 2 0,1-3 0 15,9-4 0-15,-2 1 0 16,6-7-1-16,-6 4 0 16,13-4-1-16,-3 1 0 0,-4-1-2 15,11 7 0-15,7-7-1 16,-3 1 1-16,7-7-1 15,-1 6 1-15,-3-3-2 16,4 1 1-16,-1-1-1 16,1-3 0-16,0 3 0 15,-1-3 0-15,-3-3-2 16,4-3 1-16,-1-3-2 16,8 0 1-16,-7-7-6 15,-1 1 1-15,1-13-2 16,6-7 1-16</inkml:trace>
  <inkml:trace contextRef="#ctx0" brushRef="#br0" timeOffset="117489.4028">32145 11593 24 0,'-7'28'12'0,"-7"6"-9"0,7-18 20 16,0 9-18-16,-4 10 1 15,1 9 2-15,-1 6 1 16,1 3-10-16,-1 7 0 16,4-10 8-16,3-3 0 15,-3-10-3-15,-3-5 1 0,10-7-2 16,-4-6 1-16,-3-4-5 16,7-5 0-16,0-4-6 15,0-6 1-15,7-12-7 16,-3-10 0-16,6-10-2 15,8-18 0-15</inkml:trace>
  <inkml:trace contextRef="#ctx0" brushRef="#br0" timeOffset="117636.3117">32195 11574 34 0,'0'0'17'0,"3"25"-16"0,-3-19 32 0,7 7-31 15,-3-4 1-15,-4 1 2 16,0-1 0-16,0 0-8 15,0 1 1-15,7-1 3 16,-4-3 1-16,-3 1-7 16,7-1 1-16,4-3-9 15,-1-3 1-15</inkml:trace>
  <inkml:trace contextRef="#ctx0" brushRef="#br0" timeOffset="118631.4597">2244 8890 40 0,'-18'-10'20'0,"-35"4"-17"0,21 12 21 15,-13 19-22-15,-5 19 1 16,1 38 4-16,6 12 0 16,-2 22-8-16,9-3 0 15,19 22 5-15,6-10 1 16,11-12-2-16,11-10 1 16,6-21-3-16,15-16 1 15,0-16-2-15,14-12 1 0,-4-13 0 16,0-13 0-16,-3-15-3 15,0-19 1-15,0-6-7 16,-1-22 1-16,-6-16-9 16,0 6 1-16</inkml:trace>
  <inkml:trace contextRef="#ctx0" brushRef="#br0" timeOffset="118838.2019">2325 8799 40 0,'-4'-3'20'0,"4"-4"-17"0,0 7 28 0,4 7-28 16,3 8 1-16,-7 1 1 15,0 12 0-15,0 13-7 16,0 0 1-16,-7 15 4 0,3 10 0 16,4 6-5-16,-7-9 1 15,4-10-7-15,3-15 1 16,3-7-8-16,4-9 1 15</inkml:trace>
  <inkml:trace contextRef="#ctx0" brushRef="#br0" timeOffset="119144.4696">2646 8908 30 0,'14'-3'15'0,"-14"35"-8"0,3-23 20 0,5 0-25 16,2 4 1-16,1 0 2 15,6-4 1-15,-6-3-7 16,3-6 0-16,4-6 5 16,-11-7 1-16,3 1-1 15,1-4 0-15,-11 4 0 16,0-4 1-16,-7 7-2 16,-4-1 1-16,-10 7-1 15,-7 0 0-15,-4 3-2 16,0 0 1-16,4 0-2 15,0 0 1-15,7 0-4 16,10 3 0-16,1 3-9 16,10 7 1-16,10 9-6 15,1 0 1-15</inkml:trace>
  <inkml:trace contextRef="#ctx0" brushRef="#br0" timeOffset="119683.5959">2752 9877 31 0,'-22'16'15'0,"-16"12"-9"0,31-18 20 0,-4-1-23 15,8 4 1-15,-8 5 2 16,0 1 1-16,11 0-8 16,0-3 0-16,11-4 5 15,0-2 1-15,-1-7-2 16,4-6 1-16,0-7-2 15,7 1 1-15,-6-16-2 16,2-7 1-16,1-5-1 16,3 5 1-16,-10 7-1 15,6 0 1-15,-6 10 0 16,-1-1 0-16,-6 13 1 16,3 9 0-16,-7 10 0 15,0 9 0-15,0-3-1 16,0 0 0-16,0 6 0 15,0 6 0-15,-7 7-1 0,3-3 0 16,-3 18-1-16,-3 23 1 16,-1-1-4-16,1 4 1 15,3 2-13-15,14-12 0 16,0-6-4-16,-7-3 0 31</inkml:trace>
  <inkml:trace contextRef="#ctx0" brushRef="#br0" timeOffset="121077.7365">8135 14716 30 0,'-28'12'15'0,"-14"39"-8"0,24-39 16 16,-3 16-22-16,-4 4 0 16,0 5 1-16,1 7 1 15,-1 0-2-15,4-3 0 16,0-3 3-16,6-4 0 16,8-12-1-16,4-6 1 15,3-1-1-15,7-8 1 16,7 5-2-16,4-6 1 15,13-6-1-15,1-9 0 16,7-10-1-16,0-6 1 16,0-3-3-16,-1-3 0 0,-2-7-4 15,-8 0 1-15,-3 1-4 16,-8 2 0-16,-3 4 0 16,-7 9 0-16,-3 0 2 15,-8 3 0-15,-6 7 3 16,-1 5 1-16,1 14 3 15,-4 11 1-15,-1 17 0 16,-2 12 1-16,6 9 0 16,-3 7 0-16,4 25-1 15,-12 9 1-15,8 3-2 16,-3-2 0-16,6-14-2 16,4 4 0-16,11-19-6 15,-4-12 0-15,7-10-3 16,-4-22 0-16</inkml:trace>
  <inkml:trace contextRef="#ctx0" brushRef="#br0" timeOffset="121785.1304">7938 15509 24 0,'-8'-22'12'0,"8"-31"-12"0,4 40 20 16,3-2-20-16,-3-1 1 15,3 4 0-15,0 2 0 16,0 7 0-16,-4 9 0 15,1 7 2-15,-4 18 1 16,0-3 1-16,-4 7 0 0,-3 9 1 16,0 0 1-16,4-4-2 15,-1-8 1-15,1-7-2 16,3-6 0-16,0-7-2 16,7-9 1-16,3-12-3 15,8-10 0-15,3-6-5 16,11-3 1-16,0-13-3 15,3-9 0-15,0 3-2 16,-7-6 0-16,-3 9 1 16,-4 6 0-16,-7 7 4 15,0 9 1-15,-3 3 4 16,-4 13 0-16,-3 6 2 16,-4 6 1-16,0 7 0 15,-4 5 0-15,0 4 0 16,-6 10 0-16,3-4-2 15,-4 3 1-15,1-3-2 16,-4-2 0-16,3 2 0 16,0-6 1-16,1-3-2 15,3-7 1-15,0 1-1 0,3-7 0 16,4 0 0-16,0-3 0 16,-3 0 0-16,3 4 1 15,-4 2-2-15,-6 4 0 16,2 2 0-16,-6 1 0 15,0 0 0-15,0-1 0 16,0-2-1-16,-4-1 1 16,4-2 0-16,4-1 1 15,-1 1 0-15,4-1 1 0,0-6 0 16,3-3 1 0,4 0-1-16,0 0 0 0,11 6 1 15,3-2 0-15,7-8-1 16,8-2 0-16,-1-3-1 15,4-4 1-15,-4-2-1 16,0-1 1-16,0-3-1 16,0 3 1-16,1 1-6 15,-1-1 0-15,0 7-7 16,0-1 1-16</inkml:trace>
  <inkml:trace contextRef="#ctx0" brushRef="#br0" timeOffset="122415.2599">8498 15171 30 0,'-14'-25'15'0,"14"-1"-3"0,0 26 15 15,0 0-25-15,4 7 0 16,-4 5 1-16,0 1 1 15,0 6-5-15,0 18 0 16,0 7 3-16,0 0 0 16,-4 3-4-16,4-16 0 15,0-5-8-15,4-14 0 16,-4-18-2-16,0-19 0 0</inkml:trace>
  <inkml:trace contextRef="#ctx0" brushRef="#br0" timeOffset="122682.9506">8643 14851 26 0,'0'-10'13'0,"11"39"-8"16,-8-17 22-16,-3 16-24 15,4 7 1-15,3 12 3 16,0-6 1-16,0 21-9 16,0 20 1-16,-4 3 6 15,-3-4 1-15,0 4-2 16,-3-13 1-16,-4 16-2 15,-4-4 1-15,-3 1-2 0,0-13 0 16,-7-25-1 0,0-9 1-16,3-10-2 0,0 0 0 15,4-21-7-15,4-29 0 16,3-19-8-16,3-3 0 16,15-9-4-16,3-7 1 15</inkml:trace>
  <inkml:trace contextRef="#ctx0" brushRef="#br0" timeOffset="122861.8761">8823 15158 38 0,'42'-56'19'0,"-17"43"-12"0,-18 7 34 0,7 0-40 16,4-4 1-16,3 1 0 16,4-4 0-16,3 1-3 15,7-7 1-15,4-3-2 16,0 0 0-16,-4 3-6 15,-7 7 0-15,-3-1-6 16,-11 10 0-16</inkml:trace>
  <inkml:trace contextRef="#ctx0" brushRef="#br0" timeOffset="123027.7099">9133 15061 44 0,'-28'47'22'0,"11"9"-18"15,13-37 39-15,-3 19-42 16,-4 18 1-16,-3-2 0 15,0 5 1-15,0 7-4 16,0 3 0-16,0-13 2 16,3-2 0-16,4-10-10 15,4-19 1-15,3-13-7 16,0-12 0-16</inkml:trace>
  <inkml:trace contextRef="#ctx0" brushRef="#br0" timeOffset="123176.595">9070 15378 55 0,'-21'28'27'0,"28"47"-28"0,-4-59 47 16,4 3-45-16,4 6 1 15,7 0-1-15,6 0 0 0,8-6-7 16,14-7 0-16,-4-9-10 16,8-3 1-16</inkml:trace>
  <inkml:trace contextRef="#ctx0" brushRef="#br0" timeOffset="123634.9398">9751 15396 40 0,'-57'35'20'0,"57"-1"-15"0,4-27 22 16,6-1-24-16,5 0 0 0,9 4 1 15,12-10 0-15,-1-7-5 16,0-2 0-16,4-4 3 15,7-2 1-15,-4-7-9 16,-3 3 1-16,7 0-9 16,0-6 1-16</inkml:trace>
  <inkml:trace contextRef="#ctx0" brushRef="#br0" timeOffset="124132.286">10615 14860 34 0,'-14'0'17'0,"0"10"-9"15,7-1 21-15,-7 13-27 0,-4 0 1 16,0 6 1-16,-3 10 0 16,-7-1-5-16,3-5 1 15,8 5 3-15,3-2 0 16,7 2-1-16,7 1 0 15,7-7 0-15,3-5 0 16,1-11-1-16,3-5 1 16,4-4-1-16,-1-6 0 15,1-9 0-15,-1-4 1 16,1-3-1-16,0 7 1 16,-4-4-4-16,0 1 1 15,0-4-5-15,-3-3 1 0,-1 7-5 16,-3-1 0-1,-3-2-2-15,-4-1 0 0,-4 3 2 16,1 1 1-16,-1 2 6 16,1 4 0-16,-1 6 7 15,4 3 0-15,0 3 3 16,4 4 0-16,-1-1 0 16,1 4 0-16,-1-1-2 15,4-2 0-15,0-4-3 16,0 3 1-16,0 4-5 15,1 9 1-15,-1-3-9 16,0 3 1-16,-4 3-3 16,-3 3 1-16</inkml:trace>
  <inkml:trace contextRef="#ctx0" brushRef="#br0" timeOffset="124397.9615">10583 15704 34 0,'-24'50'17'0,"20"6"-15"0,8-46 31 15,-1-4-30-15,1-3 0 16,3-6 2-16,3-10 1 16,1 1-7-16,-1-10 1 15,1 3 4-15,0-3 1 16,-4 0-1-16,-4 3 0 16,-3 4-1-16,-7 2 1 0,-3 7-2 15,-5 6 1 1,1 3-1-16,-3 3 0 0,-1 1-2 15,4 2 1-15,3-3-3 16,4 1 0-16,4-7-8 16,6-10 1-16,11-6-8 15,4 1 0-15</inkml:trace>
  <inkml:trace contextRef="#ctx0" brushRef="#br0" timeOffset="124785.3234">11127 15142 36 0,'-18'29'18'0,"18"-29"-20"16,0 0 23-16,0 0-22 0,7-4 1 15,0-2-1-15,4-3 1 16,-1 3 0-16,1 2 0 15,-1 4 0-15,-3 7 0 16,-3 2 0-16,-4 4 0 16,0 12 1-16,-4 6 1 15,-3 10 1-15,-3 6 0 16,-1-3 1-16,4-3 1 16,0-4 0-16,0-2 1 15,4 2-2-15,-1-2 1 16,4-4-3-16,0 0 1 0,4-5-2 15,3-1 0 1,0-7-2-16,3-5 0 0,4-10-5 16,4-9 0-16,3-10-7 15,4-9 1-15,7-6-3 16,-1-10 1-16</inkml:trace>
  <inkml:trace contextRef="#ctx0" brushRef="#br0" timeOffset="125194.7487">11518 15045 36 0,'4'6'18'0,"-32"45"-18"16,24-36 35-16,-7 1-33 15,1 12 0-15,-1 7 2 16,1-1 0-16,3-2-5 0,0-1 0 16,3-6 3-16,0-6 0 15,8-7-1-15,-4-5 0 16,7-17-1-16,4-9 1 15,-1-9-1-15,8 0 1 16,0 0-1-16,-4-4 0 16,3 1-1-16,-3 6 1 15,0 3-1-15,-3 3 1 16,0 3 0-16,-1 10 1 16,-3 6 0-16,0 6 1 15,-7 7 0-15,0 3 1 16,0 9 0-16,-3 6 0 15,-1 13-1-15,1-6 0 16,3-1-1-16,-4-2 1 0,4-4-2 16,0-6 1-1,0-6-1-15,0-3 1 0,0-10-4 16,0-6 1-16,7-13-7 16,0-2 0-16,4-7-8 15,3-6 1-15</inkml:trace>
  <inkml:trace contextRef="#ctx0" brushRef="#br0" timeOffset="125373.9527">11800 15130 30 0,'-7'22'15'0,"-7"3"-5"16,11-6 17-16,-4 0-25 16,0 9 1-16,3-3-1 15,1 0 1-15,3-6-5 0,0 3 1 16,0-7 1-16,3-8 1 15,4-11-8-15,4-14 1 16,-1-11-6-16,15-5 1 16</inkml:trace>
  <inkml:trace contextRef="#ctx0" brushRef="#br0" timeOffset="125701.5115">11980 14710 46 0,'0'-3'23'0,"-14"40"-22"0,11-24 42 0,-1 12-42 15,1 16 1-15,3 2 2 16,3 14 0-16,-3 2-4 16,4 10 0-16,-4 16 4 15,0 9 0-15,0 0-1 16,-7 0 1-16,3-9-1 16,-6 0 1-16,-1-4-2 15,-3-2 1-15,-7-1-1 16,7-18 0-16,-1-20-1 15,1-8 1-15,4-7-1 16,-1-3 0-16,1-7 0 16,-5-2 0-16,1-4-1 15,0-2 1-15,0 2 0 16,-3-3 0-16,-1-15-3 16,-3-13 0-16,0-16-9 15,-4-15 1-15,4 0-9 16,-25-7 0-16</inkml:trace>
  <inkml:trace contextRef="#ctx0" brushRef="#br0" timeOffset="126579.1163">12629 14910 36 0,'0'0'18'0,"-42"54"-18"16,32-42 19-16,-5 13-18 16,1 4 0-16,4 2 0 15,3-3 1-15,7 0-3 16,7 10 1-16,3 12 1 15,8 3 1-15,-4 7-1 0,4-10 0 16,-4 3 0-16,-4 1 1 16,1 2-1-16,-4-6 0 15,0-15 0-15,-3 3 0 16,-8-1-2-16,1-2 1 16,-5-10-7-16,5 0 1 15,-8 3-5-15,4-9 1 16</inkml:trace>
  <inkml:trace contextRef="#ctx0" brushRef="#br0" timeOffset="127042.9399">12467 15723 30 0,'0'-22'15'0,"21"3"-13"0,-10 12 24 0,7 1-26 16,6-3 1-16,4-4-1 16,1-2 1-16,-1-1-4 15,0 0 0-15,4-6-2 16,3-6 0-16,0-3-3 15,1-1 0-15,-8 1 1 16,0 3 0-16,-3 6 5 16,-8 9 1-16,-9 7 4 15,-5 15 0-15,-6 13 4 16,-5 7 0-16,-2 5 1 16,-1 10 1-16,1 0-3 15,-1-3 1-15,4-10-2 16,4-6 1-16,3 0-2 15,0-6 0-15,3-10-1 16,1-2 1-16,3-1-2 0,0-6 0 16,0-9-1-16,3-7 1 15,1-6-1-15,0-3 1 16,-1 0-2-16,4 3 0 16,0 6 0-16,-3 4 0 15,3 2-1-15,-7 10 1 16,-3 6-1-16,-1 7 1 15,1 3 0-15,-4 6 0 16,-4 3 0-16,1-3 0 16,6-10 0-16,-3 7 1 0,7-6-6 15,0-1 1 1,4-6-10-16,3-6 1 0</inkml:trace>
  <inkml:trace contextRef="#ctx0" brushRef="#br0" timeOffset="127244.739">13339 14926 47 0,'-11'-6'23'0,"-3"53"-18"16,7-35 36-16,0 13-40 16,-4 13 1-16,1-3 0 15,-1 21 1-15,0 22-4 16,1 4 1-16,-1 6 0 0,4-4 1 15,4-21-9-15,3 3 0 16,7-3-8-16,3-7 1 16</inkml:trace>
  <inkml:trace contextRef="#ctx0" brushRef="#br0" timeOffset="127628.4367">13487 15321 54 0,'-43'13'27'0,"1"5"-30"0,31-8 46 0,-6 6-42 16,-1 6 0-16,1 3 0 16,2-3 0-16,5-4-2 15,6 1 0-15,11 0 1 16,7-3 0-16,4-1-1 15,3 1 1-15,0 3-1 16,4 0 1-16,7-1 0 16,-11 1 0-16,-3 3 0 15,-1 0 0-15,-6-6 1 16,-11 3 0-16,-7 6 0 16,-4 0 1-16,1 3-1 15,-4 7 1-15,-4-4-1 16,0 3 1-16,-3-2-5 15,7-7 0-15,0-13-8 16,7-12 1-16,7-9-7 16,7-13 1-16</inkml:trace>
  <inkml:trace contextRef="#ctx0" brushRef="#br0" timeOffset="127914.9318">13614 15716 33 0,'21'-12'16'0,"0"-17"-9"0,-14 20 22 16,4-7-26-16,-1 1 0 15,-3-1 3-15,4 0 1 16,-4 4-8-16,-4 2 1 16,-10 4 5-16,-3 3 0 0,-8 9-1 15,1 7 0-15,-5 6-2 16,1 6 1-16,4 3-1 16,2-3 0-16,8 6-1 15,4-2 1-15,3 2-1 16,7 0 0-16,7-9-1 15,4-6 1-15,-1-7-5 16,8-9 0-16,0-6-6 16,-1-6 1-16,-2-7-7 15,2 6 0-15,1 1-1 16,0-7 1-16</inkml:trace>
  <inkml:trace contextRef="#ctx0" brushRef="#br0" timeOffset="128202.0154">14347 15475 39 0,'-24'31'19'0,"13"1"-22"0,8-20 41 15,-8 10-35-15,4 9 0 16,-4-2 0-16,1 11 0 16,-1 7-5-16,4 7 1 0,0 5 1 15,0-2 1-15,4-13-6 16,3-4 0-16,0-11-5 16,7-11 0-16,3-11-3 15,4-17 0-15</inkml:trace>
  <inkml:trace contextRef="#ctx0" brushRef="#br0" timeOffset="128427.6988">14295 15757 27 0,'-18'-38'13'0,"21"-6"-7"0,5 35 23 0,-1-3-26 15,3-1 1-15,4 4 2 16,0 5 0-16,0 4-6 16,1 4 1-16,-5 5 6 15,-3 4 0-15,-3 2-1 16,-4 1 0-16,-4 9 0 15,-3 3 0-15,0 0-3 16,0 4 1-16,0-13-2 16,0-4 0-16,0-2-8 0,3-13 1 15,4-16-11-15,7-3 0 16,4-12-2-16,7 0 0 16</inkml:trace>
  <inkml:trace contextRef="#ctx0" brushRef="#br0" timeOffset="128685.4803">14693 15531 44 0,'-10'19'22'0,"6"-19"-26"0,4 0 42 16,4 0-37-16,3 0 0 0,3-6 1 16,-3-7 0-16,4 1-2 15,-8-4 0-15,-3 0 2 16,-3 4 1-16,-11-1-1 15,-11 4 0-15,-3 6-1 16,0 6 1-16,-1 0-1 16,8 0 1-16,-7 10-2 15,7-4 0-15,7 7-7 16,7-10 1-16,10-12-9 16,8 3 0-16</inkml:trace>
  <inkml:trace contextRef="#ctx0" brushRef="#br0" timeOffset="129000.0999">14947 15277 35 0,'-32'25'17'0,"11"16"-4"0,14-28 20 16,-3-1-29-16,-1 1 0 15,4-1-1-15,3-2 1 16,4-1-7-16,4 4 1 15,0-1 4-15,3 4 0 16,0 0-3-16,0-1 1 16,0 4 1-16,0 0 0 15,0 3 0-15,-4 0 1 16,1 3-1-16,-4-3 1 16,0 0 0-16,-4-3 0 0,1-4-1 15,-1-2 1 1,1-4-8-16,3-3 1 0,0-6-10 15,7-12 0-15,7-7-1 16,7-9 0-16</inkml:trace>
  <inkml:trace contextRef="#ctx0" brushRef="#br0" timeOffset="129152.5191">15102 15359 41 0,'4'-7'20'0,"-1"14"-18"15,-3-4 41-15,-3 6-42 16,-1 7 1-16,1 3 0 15,-4 9 0-15,0-6-3 16,0 3 1-16,3 3-3 16,1-3 0-16,-1-6-9 15,4-3 0-15,4-4-3 0,-1-5 1 16</inkml:trace>
  <inkml:trace contextRef="#ctx0" brushRef="#br0" timeOffset="129302.3026">15092 15274 46 0,'-14'-19'23'0,"0"-3"-31"0,14 16 45 16,3 0-38-16,4 0 0 15,4-1-6-15,6 1 1 16,5 0-2-16,6-7 1 0,4 4-5 16,-4-1 0-16</inkml:trace>
  <inkml:trace contextRef="#ctx0" brushRef="#br0" timeOffset="129453.0734">15342 15189 32 0,'0'7'16'0,"14"-7"-13"0,-10 0 31 0,7 0-31 16,-1-10 0-16,1 1 0 15,-1-4 0-15,1-2-5 16,7-4 1 0,3-9-5-1,0-1 0-15,-4 4-6 16,-2 0 1-16</inkml:trace>
  <inkml:trace contextRef="#ctx0" brushRef="#br0" timeOffset="129620.6076">15508 15008 40 0,'-3'15'20'16,"-12"32"-20"-16,12-31 34 0,-4 3-34 0,0 9 0 15,0 6 0-15,0 17 1 16,-4-4-2-16,4 0 1 15,0-7-6-15,4-2 1 16,3-13-7-16,7-3 1 16</inkml:trace>
  <inkml:trace contextRef="#ctx0" brushRef="#br0" timeOffset="129920.0678">15568 15246 37 0,'-14'16'18'0,"0"24"-13"15,7-27 28-15,0 6-32 16,-4 6 0-16,4 6 0 16,0 0 1-16,4-5-3 15,-1-4 0-15,4-7 2 16,0 1 0-16,4-7-1 16,-1-2 0-16,4-11-1 15,0-8 0-15,0-7 1 16,0-3 0-16,-3-3-1 15,-1-9 1-15,1-7-1 16,-1 6 1-16,1 4 0 16,-1 3 0-16,5 3-2 15,-1 0 1-15,3-1-7 16,1 11 1-16,-1 2-5 16,-3 4 1-16</inkml:trace>
  <inkml:trace contextRef="#ctx0" brushRef="#br0" timeOffset="130328.0966">15656 15318 27 0,'-7'44'13'0,"7"19"-4"0,0-51 19 15,0 1-27-15,4 2 1 16,3-2 0-16,3-4 0 16,8-2-3-16,3-17 1 0,4 1 1 15,3-13 1-15,0 0-2 16,-3-6 1-16,-4 3-1 15,-3 3 1-15,3 0-1 16,-7 3 1-16,0 3-1 16,-10 1 1-16,-4 8 1 15,-4 1 0-15,-3 6 1 16,-3 0 0-16,-1 3 0 16,-3 3 0-16,0 4 1 15,0 2 0-15,0 4-1 16,-1 6 0-16,-2 3 0 15,3 0 1-15,0 6-2 16,-1-5 1-16,8-1-2 16,4 0 1-16,10-3-2 15,4-3 1-15,6-4-1 16,11-5 1-16,4-7-6 16,3-6 0-16,4-4-9 15,11-8 0-15,-1-10-3 16,15-10 1-16</inkml:trace>
  <inkml:trace contextRef="#ctx0" brushRef="#br0" timeOffset="131067.908">16542 15343 31 0,'-21'44'15'0,"-29"9"-11"0,40-40 23 15,-8-1-26-15,-7-2 1 0,8 2 0 16,-5 4 0-16,-2-7-2 15,3-2 0-15,10-10 2 16,4-16 0-16,3-22-1 16,12-9 1-16,2 9-1 15,4 3 1-15,4 4-1 16,3 3 0-16,0 5 0 16,7 5 1-16,-6 5 0 15,-5 0 0-15,1 10 0 16,3 3 1-16,-3 3-1 15,-1 6 1-15,-3 3-1 16,1-2 1-16,-1 5-1 16,-4 10 1-16,-3 3-1 15,0 0 0-15,0 0-6 16,4 1 0-16,0-5-7 16,3-5 0-16,3 0-5 15,-3-10 0-15</inkml:trace>
  <inkml:trace contextRef="#ctx0" brushRef="#br0" timeOffset="131817.9694">17124 14860 40 0,'-39'0'20'0,"36"-3"-28"0,3 3 35 0,0 0-27 16,7-3 0-16,0 0 0 15,3 0 1-15,4 6-1 16,0-3 0-16,4 3-1 16,-4 3 0-16,0 0-3 15,0-2 0-15,-3 8-2 16,-4 4 1-16,-7 3-1 15,-4-4 1-15,-3 4 2 16,-3 3 1-16,-8 0 3 16,1 0 1-16,-1 0 2 15,4-3 1-15,3-4 0 16,1-2 0-16,3-7-2 16,3 0 0-16,4-6-2 15,0 0 1-15,7-6-2 16,4 0 1-16,-1 0-2 15,1-1 1-15,-1 4 0 16,1 3 0-16,-4 3 0 16,0 4 1-16,-7 5 0 0,-3 4 1 15,-1 0 0-15,-3-4 0 16,0 4 0 0,-4 6 1-16,1 12-1 0,3-9 0 15,0 4-1-15,0-11 1 16,3 1-1-16,1-3 0 15,3-7-1-15,3-2 0 16,4-7 0-16,4 0 0 0,3-4-1 16,4 1 1-16,-1 6 0 15,1 1 0-15,-1-1 0 16,1 3 0-16,-4 0 1 16,-3 0 0-16,-1 4 1 15,-3 2 1-15,-7 1 0 16,-3 3 1-16,-4 9-1 15,0 0 1-15,-7-6-2 16,0 3 1-16,-4 0-2 16,-3 3 0-16,0 0-3 15,-4 0 1-15,-7-3-5 16,0-7 0-16,4-5-8 16,3-10 1-16,8-10-3 15,10-5 1-15</inkml:trace>
  <inkml:trace contextRef="#ctx0" brushRef="#br0" timeOffset="131955.2811">17064 15506 27 0,'14'0'13'0,"7"32"-6"0,-14-29 22 16,4 3-27-16,3 3 1 15,0 4 0-15,4-1 0 16,3 4-4-16,3 0 0 16,5-1-2-16,6-2 0 15,7-4-8-15,4-5 1 16</inkml:trace>
  <inkml:trace contextRef="#ctx0" brushRef="#br0" timeOffset="132413.9359">17653 15033 40 0,'-35'22'20'0,"-25"9"-19"15,46-22 32-15,-8 4-31 16,-2 3 0-16,3-1-1 16,-1 4 1-16,15 0-4 15,4 3 1-15,10-6 1 16,14-10 1-16,11-6-2 15,0-3 0-15,3 0 1 16,0-4 0-16,0 7-1 16,-3 0 1-16,-4 3 0 15,-6 4 0-15,-5 2 2 0,-3 0 0 16,-3 10 1-16,-4-3 0 16,-7 9 1-16,-4 3 1 15,-6 4-1-15,-4 2 1 16,-4-3-3-16,-3 1 1 15,0 2-2-15,-11 7 1 16,-10 0-3-16,-15 0 1 16,8-13-6-16,6 0 0 15,5-12-8-15,9-10 1 0,8-15-4 16,7-10 1-16</inkml:trace>
  <inkml:trace contextRef="#ctx0" brushRef="#br0" timeOffset="132566.0164">17445 15509 34 0,'17'13'17'0,"40"37"-3"16,-39-37 29-16,-1-1-43 16,-3 4 0-16,0-1 0 15,4 4 1-15,0 0-4 16,3-3 0-16,0-1-9 16,4-2 1-16,3-10-2 15,-3-6 0-15</inkml:trace>
  <inkml:trace contextRef="#ctx0" brushRef="#br0" timeOffset="133676.6015">18242 15155 27 0,'-10'50'13'0,"-1"54"-7"15,7-76 21-15,1 9-26 16,-4-2 0-16,3-4 0 15,1-6 1-15,-1-6-3 16,1-3 1-16,3-7 0 16,3-6 1-16,1-18-1 15,3-13 1-15,3-10-1 0,5-15 0 16,2 9 0 0,8 3 0-16,0 0-1 0,-1 4 1 15,1-1 0-15,0 7 0 16,-1 5-1-16,-6 4 1 15,3 7 0-15,-7 2 1 16,-10 7 0-16,-4 6 0 16,-4 6 0-16,-3 7 0 15,-7 6 1-15,4-1 0 16,-1 11 0-16,0 2 0 0,4 13-1 16,4-10 1-16,-1 1-2 15,4-1 1-15,0-5-1 16,0-4 1-16,0-10-1 15,0-2 0-15,4-4 0 16,-1-9 1-16,4-6 0 16,0-13 1-16,0-6-2 15,1-3 1-15,-1-3-2 16,-4 2 0-16,4 1-1 16,-3 0 1-16,-4 3-2 15,0-3 1-15,-4 6 0 16,-3 6 0-16,4 7 1 15,-1 9 1-15,1 6 0 16,-1 6 0-16,4 4 0 16,0 15 1-16,-4 13 0 15,1 7 0-15,-1 2 0 16,1 3 0-16,-1 4-1 16,1 3 1-16,-1-16-1 0,4 3 1 15,0-6-2-15,4 0 1 16,-1-13 0-16,1-9 0 15,-1-10-3-15,1-12 1 16,-1-6-2-16,5 0 0 16,-5-7 0-16,1-5 0 15,-4-4 0-15,-4-4 0 16,-3 1 2-16,-4 3 1 16,-3 4 3-16,0 5 1 15,-3 4 1-15,-1 9 0 0,0 3 2 16,4 6 0-16,4 4 0 15,6 2 1-15,4 1-2 16,7 0 0-16,7-4-1 16,4-2 0-16,10-7-2 15,11-6 0-15,10-7-7 16,1-5 0-16,3-4-10 16,0-3 1-16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25:38.81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8982 3919 27 0,'21'-197'13'0,"-18"197"-1"0,-3 9 14 16,0 19-24-16,0 7 0 16,-3 15 1-16,-1 19 1 0,-3 13-5 15,0 9 1 1,-3 9 2-16,3-9 1 0,0 3-1 15,3 3 1 1,1-3-4-16,3-3 0 16,3-19-6-16,4-12 0 0,4-16-5 15,3-19 0-15</inkml:trace>
  <inkml:trace contextRef="#ctx0" brushRef="#br0" timeOffset="230.2426">9239 4412 34 0,'-31'3'17'0,"-37"12"-17"16,51-5 27-16,-1 6-25 15,-3 9 1-15,0 0 1 16,3-10 0-16,4 7-5 16,7 3 0-16,4 7 3 0,3-4 1 15,3 0-2-15,4 0 0 16,7-2 0-16,7-8 1 15,8-5-1-15,-1-7 0 16,4-6-5-16,3-12 0 16,4-7-8-16,-1-6 0 15</inkml:trace>
  <inkml:trace contextRef="#ctx0" brushRef="#br0" timeOffset="745.3059">9670 4183 28 0,'-32'-28'14'0,"0"53"-6"0,25-16 15 0,-4 7-21 16,-3 9 0-16,0 3 3 15,-3 7 0-15,3-7-6 16,-1-6 1-16,8-3 4 16,4-4 0-16,6-2-1 15,4-7 0-15,4 0-1 16,7-3 1-16,3-9-1 15,14-13 0-15,4-3-1 16,3-3 1-16,-3-9-1 16,3 2 1-16,-6 1-1 15,-8 0 0-15,-7 6-2 16,-3 3 1-16,-4 6-1 16,-7 7 0-16,0 5-1 15,-7 11 0-15,-4 8-1 16,-3 14 1-16,-7 11 0 15,-3 1 0-15,-1 6 0 16,0 7 1-16,1-1 1 0,3 3 1 16,-1 7 1-16,1 3 1 15,4 0 0-15,-4 0 1 16,3-10 0-16,-7-12 1 16,4-13-1-16,0-6 0 15,4-3-2-15,-1-9 1 16,0-1-2-16,1-2 1 15,3-7-2-15,0-6 1 16,0-13-6-16,3-6 0 16,1-6-6-16,3-3 0 0,10-1-6 15,11-5 0-15</inkml:trace>
  <inkml:trace contextRef="#ctx0" brushRef="#br0" timeOffset="1197.8894">10114 4396 31 0,'-21'16'15'0,"0"6"-9"16,14-13 20-16,0 13-24 0,0 3 0 15,0-3 2-15,0 3 1 16,-1 3-5-16,5 1 1 16,-1-4 2-16,1-7 1 15,3-5 0-15,3-10 0 16,4-9-2-16,1-4 1 16,6-8-2-16,3-11 1 15,4-5-1-15,4 6 0 16,7-4-1-16,3 1 0 15,0 3 0-15,-3 6 0 16,0 9 0-16,-4 13 0 0,-3 3 1 16,-8 1 0-1,1 5 0-15,-4 3 1 0,-3 7-1 16,-4 10 1-16,-7-4-1 16,0 0 1-16,0 3-3 15,0-6 1-15,0 12-8 16,7-5 0-16,11-7-8 15,-1-7 0-15</inkml:trace>
  <inkml:trace contextRef="#ctx0" brushRef="#br0" timeOffset="1388.8364">10679 4474 49 0,'-7'7'24'0,"3"-7"-31"0,4 0 38 0,7 0-31 16,0 3 1-16,0-3 0 0,7 0 1 16,11 0-4-16,3-3 0 15,4 0-6-15,3-4 1 16,4 4-5-16,3 0 0 16</inkml:trace>
  <inkml:trace contextRef="#ctx0" brushRef="#br0" timeOffset="1854.086">11063 4358 43 0,'-35'44'21'0,"-32"6"-22"0,56-31 38 0,-3 6-35 16,0 4 1-16,10-1 0 15,12 3 1-15,2-3-5 16,8-6 0-16,3-6 3 15,0-13 0-15,4-9-1 16,3-4 1-16,0-8-1 16,0-7 0-16,1-7 0 15,-5 4 0-15,-6 0 0 16,-4 6 0-16,-3 0-1 16,-1 6 1-16,-3 7-2 15,-7 9 1-15,0 3 0 16,-3 9 0-16,-4 17 0 15,3-1 1-15,-3 19-1 16,-3 3 1-16,-5 10 0 16,1 6 0-16,0-4 0 0,-3-2 1 15,2-4-1-15,1-6 0 16,0-9 1-16,4-9 0 16,-1-7 0-16,1-3 1 15,2-7-2-15,-2-2 1 16,-1-10-3-16,-3-6 0 15,0-10-7-15,4-9 1 16,2-9-8-16,16-4 0 16,2-8-4-16,11-14 1 15</inkml:trace>
  <inkml:trace contextRef="#ctx0" brushRef="#br0" timeOffset="2426.7977">11494 4478 40 0,'-22'43'20'0,"-16"36"-20"0,23-63 36 0,-2 12-31 16,3 0 1-16,3-3 3 15,0-3 0-15,4-9-12 16,4-7 1-16,3-6 7 16,0-13 0-16,7-9-3 15,4 0 1-15,3-9-3 16,7-3 1-16,4-1-5 15,-1 4 1-15,1 2-5 16,-4 4 1-16,0 0-5 16,4 0 1-16,0 3-5 15,3 0 0-15,0 0 3 0,-3 7 0 16,-4-4 10 0,-60-38 3-1,89 117 4-15,-50-44 1 16,-8-1 7-16,-2 10 0 15,-4 7 3-15,0 5 0 16,3-8-7-16,4-1 0 16,3-3-3-16,4-3 0 15,4-6-2-15,3-7 1 16,4-12-3-16,3-7 1 16,3-5-1-16,5-10 0 0,2 0-2 15,-3 3 1-15,-3 0-1 16,0-7 1-1,3 14-2-15,-7 5 1 0,-3 7-1 16,-4 3 1-16,-7 0 1 16,0 3 0-16,-4 7 0 15,1 2 0-15,-1 7 0 16,1-3 1-16,-1-4-5 16,0 1 0-16,4-4-5 15,0-2 0-15,8-7-7 16,-1-4 1-16</inkml:trace>
  <inkml:trace contextRef="#ctx0" brushRef="#br0" timeOffset="2815.4685">12030 4437 27 0,'7'0'13'0,"-21"9"-2"0,10-3 15 16,-3 10-22-16,-3 0 0 16,-1-1 3-16,4 1 1 15,0-3-9-15,3-4 0 16,8-3 6-16,6-6 0 15,5-9-2-15,2-4 1 16,4-2-3-16,0 2 1 16,1 1-2-16,-5-4 1 15,1 0-1-15,-4 4 0 16,0 5 1-16,-3 4 0 16,-1 3 0-16,-3 0 1 0,0-3 0 15,0 3 0 1,1 3 1-16,-1 0 0 0,3 1-1 15,1 2 1-15,-1-3-1 16,1 0 1-16,3 0-2 16,0-3 1-1,0 3-1 1,-3 7 1-16,-4-4-2 16,-4 7 1-16,-3 2-9 15,-3 4 1-15,3-3-11 16,0 0 0-16,-4-1-1 15,15-2 0-15</inkml:trace>
  <inkml:trace contextRef="#ctx0" brushRef="#br0" timeOffset="10246.67">12785 3897 40 0,'-11'0'20'0,"11"-3"-16"0,0 3 20 0,7 0-23 15,4 0 1-15,-1 3 0 16,4 1 0-16,1-4-3 16,2 0 1-16,-3 0 2 0,0 0 0 15,0 3-3 1,1 0 0-16,-8 0-2 0,0 6 0 16,-7 4-2-16,-11 3 1 15,1 2-2-15,-5-2 1 16,1 9 2-16,-3 7 0 15,-1-4 1-15,4 0 1 16,3-3 1-16,4-3 1 16,4 3 0-16,3-9 0 15,7-4-1-15,3 1 1 16,1-1 0-16,3-2 0 16,0 2 0-16,7 1 0 15,1-4 0-15,2 1 1 16,-3-1 1-16,-6 4 0 0,-5-1 0 15,-6 4 1-15,-8 0 0 16,-3-1 0-16,0-2-1 16,-4-1 1-16,-3 1-2 15,-3 3 0-15,-1-1-1 16,0-2 1-16,1-1-2 16,-1 1 0-16,0-7-4 15,4-3 0-15,4-3-4 16,3-3 1-16,3-3-2 15,4-4 0-15,0 4 0 16,4 3 1-16,3-3 3 16,0 3 0-16,3 3 5 15,1 0 0-15,0 3 3 16,-4 3 0-16,3 7 2 16,-3 9 0-16,0-1 0 15,-3 8 0-15,-4 8-1 0,0 4 0 16,0 3-2-16,-4 0 1 15,4-10-2-15,0 4 1 16,0-13-5-16,0 0 0 16,4-9-3-16,3-7 1 15,0-6-5-15,0-9 0 16</inkml:trace>
  <inkml:trace contextRef="#ctx0" brushRef="#br0" timeOffset="10411.0204">12929 4678 24 0,'0'-31'12'0,"-3"15"-5"0,3 16 20 0,-4 0-24 15,1 0 0-15,-4 3 1 16,3 4 1-16,1-1-6 16,-1 0 0-16,1 4 3 15,3-10 1-15,0 3-2 16,0-3 0-16,7 0-6 16,7-3 0-16,7-7-6 15,11-6 0-15</inkml:trace>
  <inkml:trace contextRef="#ctx0" brushRef="#br0" timeOffset="10848.0715">13307 4267 43 0,'-7'4'21'0,"21"-26"-27"0,-7 15 36 15,3 4-29-15,5 0 0 16,2 3 1-16,1 3 0 15,0 0-3-15,-1 4 1 16,4 2 2-16,0 4 1 16,-3-4-1-16,-7 7 0 15,-4-7 0-15,-7 7 0 16,-4-1-3-16,-3 1 1 16,-3-3-4-16,-1-1 0 15,-3-2-4-15,-4-4 0 16,-3 0-5-16,0-3 0 15,0-12 1-15,0-4 0 16,3-2 8 0,-10-42 4-16,42 101 3 15,-25-53 1-15,1 15 5 16,-1 0 1-16,1 10 1 16,-1 3 0-16,0 6-7 15,1 9 0-15,-8 7-2 16,0 6 1-16,-6 6-4 15,-1 4 1-15,7-7-5 16,8-6 0-16,6-13-6 16,8-9 0-16</inkml:trace>
  <inkml:trace contextRef="#ctx0" brushRef="#br0" timeOffset="11237.6181">13370 4255 30 0,'7'-28'15'0,"-3"40"-9"0,-4-2 22 16,-4 5-27-16,-3 14 1 16,0-1-1-16,-3-3 1 15,-4 6-3-15,3-3 1 16,0 1 1-16,1-1 0 16,3-6-1-16,0-7 1 15,3-2-1-15,4 0 0 16,4-7 0-16,3 0 0 0,3-3 0 15,4 0 1-15,4 1-1 16,0-1 1-16,3 0 1 16,-3 0 1-16,-1 0 0 15,1 3 1-15,-4 1 0 16,-4-1 0-16,1 6 0 16,-11 7 1-16,0 6-2 15,-7 0 0-15,0 4-1 16,-4 2 0-16,-3 0-3 15,-7 7 0-15,0-10-6 16,0 0 1-16,0-9-7 16,-1 0 0-16,8-10-3 15,4-12 0-15</inkml:trace>
  <inkml:trace contextRef="#ctx0" brushRef="#br0" timeOffset="11406.0692">13243 4644 36 0,'4'-38'18'0,"10"41"-12"0,-7 0 32 16,4 4-34-16,-1 2 1 15,4 7 3-15,0 12 0 16,0 3-10-16,4 4 0 16,0 6 6-16,-1-1 0 15,5-5-3-15,2-4 1 16,4-6-9-16,8-3 1 16,3-6-11-16,-1 0 1 15</inkml:trace>
  <inkml:trace contextRef="#ctx0" brushRef="#br0" timeOffset="12857.7152">13889 4409 23 0,'-7'-7'11'0,"-4"20"1"0,8-10 3 16,-1 3-13-16,1 0 1 16,-1 1 0-16,4-1 0 15,4-3-4-15,3-9 0 16,7 0 3-16,7-13 0 16,7-13-1-16,7-8 1 15,4 2-2-15,0 0 0 16,0 10 0-16,-4 6 1 15,-3 10 0-15,-7 12 0 16,-8 9 0-16,-3 13 1 0,-10 3 1 16,-4 7 1-16,-7-4 0 15,-4 3 0-15,4-3-1 16,0-3 1-16,7-3-2 16,4-6 0-16,3-3-1 15,3-1 0-15,4-9-1 16,8-3 0-16,-5-6 0 15,1-3 1-15,0 2-1 16,-1-2 0-16,1 6 0 16,-1 0 1-16,-2 3-1 15,-5 0 1-15,1-4 0 16,-4 1 1-16,0 6 0 16,-4 4 0-16,-3 2-1 15,0 1 1-15,0 5-1 16,0-2 1-16,0-1-4 15,0 1 1-15,7-4-8 16,4-6 1-16,7-3-7 16,-1-3 1-16,4-3-2 0,8-7 0 15</inkml:trace>
  <inkml:trace contextRef="#ctx0" brushRef="#br0" timeOffset="13207.8438">14774 4318 34 0,'-28'37'17'0,"-14"7"-21"0,24-38 33 16,1 7-28-16,-5 6 1 0,5 6 1 16,-1-3 1-1,7-3-5-15,1-4 0 0,6-2 3 16,1-4 0-16,3-6-1 16,10-6 1-16,5-6-2 15,2-4 0-15,4 1-1 16,1-4 1-16,-1 4-1 15,0 2 0-15,-4-2-1 16,1 2 1-16,0 4-1 16,-1 3 1-16,-2-4 0 15,-1 4 1-15,-4 3 0 16,-3 0 1-16,0 3-1 16,0 1 1-16,-7 2 0 15,0 3 0-15,-3 4-2 16,-1-1 1-16,1-2-9 15,-1-1 1-15,1 1-3 16,3-7 1-16</inkml:trace>
  <inkml:trace contextRef="#ctx0" brushRef="#br0" timeOffset="13586.2544">14933 4274 42 0,'0'-13'21'0,"14"-6"-25"0,-7 13 42 15,0-3-35-15,4 2 1 16,-1-2 0-16,1 0 1 16,3-4-7-16,0-3 1 0,4-9 4 15,0 0 0-15,-1 6-5 16,1 4 1-16,3-1-3 16,-10 3 0-16,3 1-3 15,-7 3 0-15,-7-1-2 16,-4-2 1-16,1-1 2 15,-4 0 0-15,0 1 2 16,0 6 1-16,-1 6 5 16,1 6 0-16,0 3 2 15,0 10 0-15,0 13 1 16,-3 8 0-16,-1 7-1 16,-3 10 0-16,0-4-2 15,3-6 1-15,1 0-4 16,3 0 0-16,3-3-4 15,4-9 1-15,0-7-7 16,7-6 0-16</inkml:trace>
  <inkml:trace contextRef="#ctx0" brushRef="#br0" timeOffset="13787.879">15254 4340 29 0,'-3'-19'14'0,"-12"56"-3"0,5-21 19 16,-4-3-27-16,0 2 0 15,0 4 3-15,3 3 0 16,0 3-8-16,4-6 1 16,7-3 4-16,7-4 0 0,4-6-4 15,3-6 1-15,7-6-6 16,4-6 1-16,3-4-6 16,4-9 0-16,0-10-3 15,-4-2 1-15</inkml:trace>
  <inkml:trace contextRef="#ctx0" brushRef="#br0" timeOffset="14169.1675">15480 3894 33 0,'0'-3'16'0,"-4"28"-14"0,4-15 32 0,-3 8-31 16,-4 11 0-16,0 11 3 16,0 4 1-16,0 10-8 15,0 8 1-15,-11-8 5 16,4-4 1-16,0-3-2 15,3 0 1-15,1-6-2 16,2-10 0-16,5-3-2 16,3-12 1-16,3-10-1 15,8-12 1-15,3-7-2 0,4-9 1 16,7-9-1-16,-4 3 1 16,3-3-1-16,1 5 1 15,0 4-2-15,-4 4 1 16,0 8 0-16,-3 1 0 15,-4 9 1-15,-4 3 0 16,1 6 0-16,-4 4 1 16,0 6-1-16,-3 0 1 15,-4-1-1-15,0-5 0 16,0-1-6-16,0 1 0 16,0 0-10-16,3-1 0 0,-3 4-4 15,-7-4 1-15</inkml:trace>
  <inkml:trace contextRef="#ctx0" brushRef="#br0" timeOffset="27856.695">5362 8498 28 0,'-32'3'14'0,"-20"16"-8"0,41-13 15 0,-3 16-19 15,0 15 1-15,3 23 1 16,4-4 0-16,0 1-5 16,7-1 1-16,0-9 2 15,7-6 1-15,7-9-2 16,11-14 1-16,-4-15-1 16,7-15 0-16,-3-19 0 15,3-20 0-15,0-21 0 16,1 10 0-16,-8-7-1 15,-4-4 1-15,-2-2-1 16,-1-9 0-16,-4 11 1 16,-3 14 0-16,0 12 1 15,0 15 1-15,0 20-1 16,-3 15 1-16,0 13 0 16,-4 9 1-16,0 9-2 15,0 13 0-15,-4 7-1 0,0 15 1 16,-6 18-1-16,3-2 1 15,0 6-2-15,3-13 0 16,4-18-7-16,7-7 0 16,4 1-9-16,3-7 1 15</inkml:trace>
  <inkml:trace contextRef="#ctx0" brushRef="#br0" timeOffset="28165.5362">5697 8962 38 0,'11'-16'19'0,"10"-22"-16"0,-10 32 24 0,6-16-25 16,1 0 0-16,3-9 2 16,0-4 1-16,-10 4-6 15,-1 3 0-15,-2 6 4 16,-8 6 1-16,-11 10-2 16,-3 12 1-16,-4 13-1 15,-3 15 0-15,0 4-1 16,-4 9 1-16,4 0-1 15,3-3 0-15,4-13 0 16,4 1 0-16,6-4-1 16,4-9 1-16,0-3-1 15,7-7 1-15,4-3-5 16,-1 0 1-16,4-9-7 16,11-6 1-16,3-10-6 15,8-6 0-15</inkml:trace>
  <inkml:trace contextRef="#ctx0" brushRef="#br0" timeOffset="28336.6127">6008 8701 37 0,'-7'0'18'0,"10"7"-12"0,1-4 29 15,-4 0-33-15,7 0 1 16,0-3 1-16,3-6 0 16,1 0-5-16,0-7 0 15,3-9 3-15,0-6 1 16,0-7-7-16,0 13 1 15,0 0-6-15,-3 4 1 0,-1-1-7 16,-6 0 1-16</inkml:trace>
  <inkml:trace contextRef="#ctx0" brushRef="#br0" timeOffset="28488.388">6124 8444 34 0,'-14'19'17'0,"0"6"-14"0,14-6 28 0,-7 9-29 15,0 13 0-15,-4 9 1 16,-3 7 0-16,-3 2-4 15,2 1 0-15,1-4 1 16,7-15 0-16,7 0-8 16,4-4 1-16,3-2-5 15,14-10 0-15</inkml:trace>
  <inkml:trace contextRef="#ctx0" brushRef="#br0" timeOffset="28788.0672">6237 8896 39 0,'4'-16'19'0,"6"-6"-23"0,-3 7 34 16,0-7-29-16,0 0 1 15,0 0 1-15,0 0 0 16,-3 6-3-16,-4 7 0 16,-4 9 3-16,-3 12 0 15,-3 10 0-15,-8 6 0 16,1 7-1-16,-5 6 1 15,5-4-2-15,3 1 1 16,3-13-1-16,1-3 0 16,2-3-1-16,8-4 1 0,0-8-2 15,4 5 0-15,3-9-5 16,7-6 0-16,4-9-8 16,-1-7 1-16,5 0-1 15,2-3 0-15</inkml:trace>
  <inkml:trace contextRef="#ctx0" brushRef="#br0" timeOffset="29094.9884">6392 8858 29 0,'-17'10'14'0,"-22"15"-9"16,35-13 27-16,-3 4-28 15,0 6 0-15,0-3 2 16,4 0 1-16,-1-4-10 16,4-2 1-16,4-4 5 15,-1-3 1-15,4-2-4 16,0-8 0-16,11-5-7 15,0-4 1-15,-1-2-6 16,-6-4 0-16,3 3-2 0,-3 1 1 16,-1-10 4-1,-88 15 9 1,167-9 3-16,-75-3 0 16,0 4 6-16,-4-1 1 15,5-3 0-15,-1 3 1 16,0 0-8-16,3 0 1 15,1 1-6-15,-4-1 0 16,0 0-9-16,0 3 1 16</inkml:trace>
  <inkml:trace contextRef="#ctx0" brushRef="#br0" timeOffset="29266.9531">6639 8548 41 0,'-14'34'20'0,"-7"29"-20"0,14-41 33 0,-4 9-33 15,-3 7 1-15,-3 3-1 16,6-1 1-16,0 1-4 16,8-3 0-16,3 0-7 15,3-10 1-15,8-9-3 16,7-7 1-16</inkml:trace>
  <inkml:trace contextRef="#ctx0" brushRef="#br0" timeOffset="29418.1092">6657 9024 38 0,'-7'19'19'0,"7"-6"-23"0,0-10 36 16,0 6-32-16,-4 7 1 15,1 6-1-15,-1 3 0 16,4 6-2-16,0-12 0 16,0 0-6-16,4-6 0 15,3-7-3-15,3-12 0 16</inkml:trace>
  <inkml:trace contextRef="#ctx0" brushRef="#br0" timeOffset="29718.7729">6682 8886 34 0,'-7'-34'17'0,"3"-7"-16"0,4 35 32 0,0 0-34 16,0-1 1-16,0 7 0 16,0 0 0-16,4 10-2 15,3 2 1-15,-4-2-3 16,4 2 1-16,0 4-2 15,0 3 1-15,-3 0 0 16,-1 3 0-16,-3 6 3 16,0 0 1-16,-3-9 4 15,-1 0 0-15,1 6 2 16,-1-10 1-16,-3 1-1 16,4-3 1-16,-1-7-3 15,1-3 0-15,-1-9-3 16,4-1 0-16,0 7-6 15,7-6 0-15,4 0-5 16,-1-3 0-16,4-1-3 16,1 1 0-16</inkml:trace>
  <inkml:trace contextRef="#ctx0" brushRef="#br0" timeOffset="29960.9775">6837 9021 28 0,'0'19'14'0,"-4"6"-9"0,4-25 26 15,0 0-29-15,0 0 1 16,0 0 2-16,7 0 0 15,0-9-6-15,4-4 1 0,7-6 4 16,3 1 0 0,4 2-1-16,-1 0 0 0,1 4 0 15,-4 2 0-15,0 4-1 16,-3 3 0-16,-4 6 0 16,0 3 1-1,-14 29-7 1,-3-1 1-16,-4 13-11 15,-11 16 1-15,-14 0-2 16,-14 15 0-16</inkml:trace>
  <inkml:trace contextRef="#ctx0" brushRef="#br0" timeOffset="30737.732">5309 10536 22 0,'0'16'11'0,"0"18"-8"0,4-18 15 0,3 9-17 16,-7 6 0-16,3-9 1 15,1 25 0-15,-4 3-2 16,-4 7 0-16,4-1 2 16,-3-18 0-16,3-7-1 15,-7-6 1-15,7-6-3 16,-4-6 0-16,4 5-2 16,0-18 0-16,0-28 0 15,-7-22 0-15,7 6 0 16,7-15 0-16,4-7 4 15,3-13 0-15,14-5 3 16,11 2 0-16,-7 4 0 0,3 21 1 16,0 17 0-1,1 5 0-15,-8 4-1 0,4 2 1 16,-11 14 0-16,0 5 0 16,-3 23-1-16,-8 6 1 15,-6 15-1-15,-4 7 1 16,-4-6-2-16,-3 5 0 15,-3-2-2-15,-8 0 1 16,0-4-1-16,1-3 0 16,-1-6-1-16,-3-3 1 15,3-3-1-15,4-3 0 16,0 0-1-16,10-1 1 16,4 4 0-16,4-9 0 0,3 8 0 15,0-5 0-15,4 9 0 16,-4 3 1-16,3 0 0 15,1 3 0-15,-1-3-5 16,1-3 0-16,3 0-6 16,4-12 0-16,-1 8-6 15,1-14 1-15</inkml:trace>
  <inkml:trace contextRef="#ctx0" brushRef="#br0" timeOffset="31145.3865">5916 10680 41 0,'-25'-3'20'0,"1"12"-18"0,17-5 33 16,-7 5-31-16,-1 4 0 15,1 2 2-15,-3 7 0 16,6 13-8-16,4 2 0 16,0 4 5-16,7 0 1 15,0-7-3-15,14-9 0 16,0 0-1-16,4-9 1 15,-1-16-1-15,5-12 1 16,-1-17 0-16,4-11 0 16,-4-1-1-16,-4 9 1 15,1-2-1-15,0 3 1 16,-4 2-1-16,-4 7 0 16,1 1-1-16,-1 8 1 0,1 7 0 15,-4 6 1-15,0 6-1 16,0 3 1-16,-3-5 0 15,-1 2 0-15,1 13 0 16,-1 6 0-16,-3 6-1 16,4 4 0-16,-4-1-7 15,3-6 0-15,1-3-9 16,3-6 1-16,4-13-2 16,-1-6 0-16</inkml:trace>
  <inkml:trace contextRef="#ctx0" brushRef="#br0" timeOffset="31332.7584">6100 10746 44 0,'-4'-19'22'0,"11"-12"-22"0,-3 21 44 16,3-2-42-16,3-1 0 15,1 1 0-15,3-4 1 16,0-3-4-16,4 4 0 16,3-10 1-16,0-1 0 15,0-2-6-15,4-3 1 16,3 0-6-16,-3 2 0 15,-1-2-4-15,-6 6 0 16</inkml:trace>
  <inkml:trace contextRef="#ctx0" brushRef="#br0" timeOffset="31473.4482">6325 10178 36 0,'-14'4'18'0,"7"-4"-14"0,4 9 33 0,-1 13-34 16,1 16 1-16,-1 12 0 15,-3 3 1-15,0 13-7 16,0 9 1-16,3-12 1 15,-3 12 0-15,4 4-8 16,3-17 1-16,10 1-7 16,-6-19 1-16</inkml:trace>
  <inkml:trace contextRef="#ctx0" brushRef="#br0" timeOffset="31777.3663">6544 10765 30 0,'4'-22'15'0,"17"9"-6"15,-14-2 19-15,0-4-26 16,-4-6 1-16,1 0 3 0,-1 3 0 16,1 3-6-1,-4 0 0-15,-4 7 5 0,-6 5 1 16,-1 4-1-16,-6 13 0 16,-5 8-2-16,1 11 0 15,0-1 0-15,3 6 1 16,4 23-1-16,4 5 0 15,10-2 0-15,7-10 0 16,7-6-1-16,7-9 0 16,4-4-1-16,0-12 0 15,-1-10-3-15,-3-3 1 16,1-9-9-16,2-12 0 16,4-1-9-16,1-9 1 0</inkml:trace>
  <inkml:trace contextRef="#ctx0" brushRef="#br0" timeOffset="32769.5994">16203 15986 25 0,'-7'0'12'0,"-7"75"-2"16,10-56 13-16,-3 19-21 15,-3 2 0-15,-1 4 1 16,1 25 0-16,-1 3-4 15,0 1 0-15,1-8 3 16,3-2 0-16,3-3-1 16,4-7 0-16,0-6-4 15,4-9 0-15,3-13-4 16,3 0 0-16,5-9-3 16,-1-7 0-16</inkml:trace>
  <inkml:trace contextRef="#ctx0" brushRef="#br0" timeOffset="33172.4553">16524 16375 23 0,'7'-32'11'0,"4"14"-5"0,-11 18 17 16,0 0-19-16,0 0 0 16,0 0 3-16,0 3 1 15,0-10-10-15,-4 7 1 0,-3 7 6 16,-3 12 1-16,-1-1-3 15,-3 14 1 1,-14 8-2 0,-1-2 1-16,1-7-1 15,7-2 0 1,0-7 0-16,0-4 0 0,3-2-1 16,4-3 1-16,0-1-2 15,7 1 1-15,7-4 0 16,0 1 0-16,7-1-1 15,0 0 1-15,4 1-1 16,3 2 0-16,3-5 0 16,1-1 1-16,3 0-1 15,4 0 1-15,-1 1-1 16,-6-1 1-16,0 0-1 16,-1 1 0-16,5-1-7 15,2-3 1-15,4-3-10 16,4 3 1-16</inkml:trace>
  <inkml:trace contextRef="#ctx0" brushRef="#br0" timeOffset="33528.6621">17685 16027 35 0,'-18'-16'17'0,"4"32"-13"0,10-16 20 0,-3 0-23 16,0 9 0-16,-3 1 0 15,-8 2 1-15,-7 7-3 16,-3 6 0-16,-11 3 2 16,1 7 0-16,-1-1-3 15,0-6 1-15,7 4-5 16,8-4 1-16,2-6-5 16,8 0 0-16</inkml:trace>
  <inkml:trace contextRef="#ctx0" brushRef="#br0" timeOffset="33696.123">17336 16337 28 0,'14'6'14'0,"10"16"-9"0,-17-12 21 15,-3 5-25-15,3 4 1 16,-4 3 1-16,1 10 0 16,-4-1-4-16,0 0 1 15,-4 4 2-15,-3-1 0 0,7-2-7 16,4-1 1-1,3 0-7-15,4-9 1 0</inkml:trace>
  <inkml:trace contextRef="#ctx0" brushRef="#br0" timeOffset="33890.6213">17681 16312 34 0,'4'-12'17'15,"20"-7"-15"-15,-17 9 26 0,4 1-27 16,3-4 0-16,0-2 0 16,4-1 1-16,0-3-4 15,-1 0 1-15,1 4-3 16,0-1 0-16,3 7-7 16,-4 2 1-16</inkml:trace>
  <inkml:trace contextRef="#ctx0" brushRef="#br0" timeOffset="34074.9065">17911 16140 29 0,'-29'9'14'0,"19"16"-11"0,3-16 20 15,-4 7-23-15,-3 6 1 16,-4 0 0-16,-3 9 0 16,0 1-3-16,0-1 0 15,0 4-3-15,-1-1 1 16,5-6-5-16,3-3 1 15,3-3-1-15,4 3 0 0</inkml:trace>
  <inkml:trace contextRef="#ctx0" brushRef="#br0" timeOffset="34449.503">17628 16651 23 0,'0'6'11'0,"0"-12"-9"0,0 6 24 0,0 6-23 16,0-3 1-16,0 3 1 15,0 4 1-15,0 2-7 16,0 1 0-16,0-1 5 15,0 1 0-15,0 0-2 16,0-4 1-16,0-3-2 16,0 0 1-16,0-6-1 15,0 0 1-15,7-9-1 16,0-7 1-16,4-6 0 16,0-3 0-16,3-12-1 15,3-1 1-15,4-6-2 16,1 0 1-16,-1 0-1 15,0 7 1-15,0 9-1 16,4 9 0-16,3 0 0 16,-3 6 0-16,-4 1 0 0,0-1 0 15,-3 7 0-15,-8 6 1 16,-3 9 0-16,-7 10 0 16,-3 13-2-16,-11 2 1 15,0 4-4-15,3-1 0 16,0-5-5-16,1 5 0 15,-1-5-6-15,1 2 1 16</inkml:trace>
  <inkml:trace contextRef="#ctx0" brushRef="#br0" timeOffset="35378.542">17784 16670 22 0,'0'-13'11'0,"10"-15"-7"0,-6 18 13 0,3 4-17 16,3-3 0-16,1-4 0 15,-1 4 1-15,1-1-1 16,3 7 0-16,-3 0 1 16,-1 3 1-16,-3 3 0 15,-3 7 0-15,-8 5 0 16,1 1 1-16,-1 3-1 16,-3 0 0-16,0 3 0 15,-3 3 0-15,-1-7-1 16,0-2 0-16,1-3 0 15,3-4 0-15,0-3-1 16,0-3 0-16,3-6-1 16,1 0 1-16,3-3 0 0,0 0 0 15,3 3 0-15,1-1 0 16,3 4 0-16,0 0 0 16,0 4 0-16,0-4 1 15,0 0-1-15,0 3 1 16,0-3-1-16,0 0 1 15,0 0-1-15,-3 0 0 16,3 0 0-16,-7 0 1 16,7 0-1-16,0 3 1 15,-4 0-1-15,1 0 0 0,-1 0 0 16,1 0 1-16,3-3-1 16,0 3 0-16,0-3 0 15,0 0 0-15,-3 4-2 16,-4-4 0-16,0 3-1 15,0 3 0-15,-11-3-2 16,4 10 0-16,-3-1 0 16,-1 4 0-16,0-7 1 15,1 4 0-15,-4 6 3 16,0-1 0-16,-4-2 2 16,0 0 0-16,1 3 2 15,-1-1 1-15,0-2 1 16,4-3 0-16,0-7 1 15,0 7 0-15,3-7 0 16,1-6 1-16,-1 6-1 16,4-3 0-16,4-3-1 0,-1 0 0 15,1 0-1-15,3-9 1 16,3 6-2-16,4-4 1 16,4-2-2-16,-1 3 1 15,4-1 0-15,4-5 0 16,0 2-1-16,3-2 0 15,0-1 0-15,11 1 0 16,0 9-1-16,-1-4 0 0,8 1-1 16,3-3 1-16,-3 6-1 15,-3-4 1-15,-5 1-1 16,-2 0 0-16,-1 0 0 16,0-1 1-16,-3 1-2 15,3 0 1-15,0-1 0 16,0 1 0-1,1 0 0-15,-5-3 1 0,-3-1-1 16,1 1 0-16,-5-4-5 16,1 4 0-16,-4-4-10 15,11 4 1-15,-4-1-5 16,-4-5 0-16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27:25.93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15374 2163 22 0,'0'-3'11'0,"-3"-3"-5"0,10 3 12 16,3 3-17-16,1 3 0 15,-1-6 2-15,1 3 0 16,3-3-4-16,0-4 1 16,0 1 2-16,0 3 1 15,0 0-2-15,-3-7 1 16,0 1-1-16,-1 0 0 16,1-1-3-16,-4-2 0 15,0-1-4-15,-4 4 1 16,-3-4-3-16,-3 1 0 0,-1-4-1 15,-3 3 0 1,0 1 4-16,0-1 0 0,0 10 5 16,-3 3 0-16,-1 6 3 15,0 7 0-15,4 15 2 16,-3 4 1-16,3 2-1 16,-4-3 0-16,1 4-1 15,3-1 0-15,3 1-1 16,-3-7 0-16,7 0-2 15,0-3 1-15,7 1-1 16,-3-5 0-16,-1-2-4 16,4-3 1-16,0-7-6 15,7-2 1-15</inkml:trace>
  <inkml:trace contextRef="#ctx0" brushRef="#br0" timeOffset="371.8822">15737 2138 27 0,'0'0'13'0,"18"-28"-10"0,-11 19 21 15,7-4-23-15,0-3 0 16,4-2 0-16,0-1 1 16,-4 0-3-16,0 3 1 31,0-3 1-31,-7 10 1 0,-7 9-2 15,-4 3 1-15,-3 7-1 16,-7 8 0-16,0 4 0 16,-7 7 0-16,3 2 0 15,1 0 1 1,3-12 0-16,3 3 1 0,11 0-1 16,0-9 1-16,4-1 0 15,3-3 0-15,0 1-1 16,0-1 1-16,0-6-1 15,3 1 1-15,-3-1-5 16,4 0 1-16,0 0-7 16,-4 0 1-16,0 0-4 15,0 0 1-15</inkml:trace>
  <inkml:trace contextRef="#ctx0" brushRef="#br0" timeOffset="1106.6924">15730 2380 17 0,'-31'12'8'0,"2"45"-3"0,22-42 10 16,0 1-14-16,-3 12 1 15,-1 0 0-15,1 1 0 16,-1-1-2-16,0 6 0 16,1-5 3-16,-1-4 0 15,1-6-1-15,3-1 1 16,0-5-1-16,-1-1 1 15,5-2-1-15,-1-4 1 0,1 0-1 16,-1-2 0 0,4-4-1-16,0 0 1 0,4-10-1 15,3-9 0-15,4-3 0 16,-1 0 0-16,4-9-1 16,4 9 1-16,-1-9-1 15,5 6 1 1,2 0-1-16,5 3 0 0,2 9 0 15,-2-6 0-15,-5 7-1 16,1 5 1-16,-4 7 0 16,-3 4 0-16,-4 2 0 15,0 3 0-15,-7 10 0 16,0-6 1-16,-3 2 0 16,-4 10 0-16,-4-9-1 15,-3 0 1-15,0-1-1 16,-4 4 0-16,1-6-1 15,-1-4 1-15,1 1-1 16,-1-4 1-16,4-3-1 0,0-3 0 16,3-6 0-16,4-10 0 15,7 0 0-15,4-6 1 16,3 0-1-16,0 4 0 16,0 2 0-16,4-3 1 15,-4 7-1-15,0 2 0 16,-3 7 1-16,-4 3 0 15,-7 6 0-15,-4 7 0 16,-3 3 1-16,0 6 0 16,-3 3 0-16,-4 0 1 15,3 0-1-15,0 0 1 0,4-3 0 16,0-3 0-16,4-4-1 16,-1-2 1-16,4-1-1 15,0-2 0-15,4-4-1 16,-1-3 1-16,8-6-3 15,3 0 0-15,4 0-4 16,-1-10 1-16,8-2-7 16,0-17 0-16</inkml:trace>
  <inkml:trace contextRef="#ctx0" brushRef="#br0" timeOffset="10957.0759">21470 1847 24 0,'-14'-16'12'0,"7"-3"-2"0,3 19 13 16,-6 0-21-16,3 3 0 15,0 7 1 1,3 8 0-16,1 23-3 0,-4 6 0 15,-4 13 2-15,0 3 1 16,-3 2-1-16,0-2 0 16,0 9-1-16,-11 0 0 15,1 7 0-15,-1-4 0 16,4-15-1-16,3-7 1 16,4-12-5-16,3-10 1 15,4-6-5-15,4-9 1 16,3-16-5-16,3-16 1 0,1-22-1 15,-1-9 1-15</inkml:trace>
  <inkml:trace contextRef="#ctx0" brushRef="#br0" timeOffset="11198.7228">21315 2170 20 0,'42'-54'10'0,"18"1"-11"0,-46 37 20 0,7 7-18 16,-3-1 1-16,0 7 3 15,3 3 0-15,-4 3-5 16,1 4 1-16,-7-1 5 15,-1 10 0-15,-6 6-1 16,-4 6 1-16,-4-12-1 16,-3 5 0-16,-3 5-1 15,-1-1 0-15,0-3-2 16,1 0 1-16,-4-4-2 16,-4-2 1-16,1-3-5 15,-1-4 0-15,0-3-5 16,4 1 0-16,7-4-6 15,7 3 0-15</inkml:trace>
  <inkml:trace contextRef="#ctx0" brushRef="#br0" timeOffset="11573.3043">21682 2483 30 0,'-36'25'15'0,"8"16"-10"0,25-32 21 0,-4 7-25 16,3-3 0-16,4 5 1 15,4 1 1-15,3 0-3 16,7-10 0-16,3 1 2 16,1-4 0-16,3 0 0 15,4-15 0-15,0 0-1 16,-4-4 1-16,-4 4 0 15,-6-10 1-15,-4 3 0 16,-10 1 1-16,-8 2-1 16,-3 0 1-16,-4 7-1 15,1 0 1-15,-1 6-2 16,0 0 0-16,1 0-2 16,6 3 0-16,4-6-5 15,7-3 0-15,11-1-9 16,6-5 0-16,15 2-2 0,3-2 1 15</inkml:trace>
  <inkml:trace contextRef="#ctx0" brushRef="#br0" timeOffset="11963.1691">22137 2358 42 0,'-50'19'21'0,"15"-13"-28"0,32 0 41 0,-4 7-35 15,3-4 1-15,0 4 0 16,1-1 0-16,3 1 0 16,3 2 0-16,5-5 0 15,2 2 0-15,1 4 1 16,3 3 0-16,0 0 1 15,-3 3 0-15,-1 0 1 16,-3 3 0-16,0 3 1 16,-3-6 0-16,-4 0 0 15,0-7 0-15,-4 1-2 16,-3-3 1-16,0-1-1 16,0 1 0-16,0-1-3 15,0-5 1-15,0-4-7 16,3-3 1-16,1-7-5 15,3-5 0-15,7-13-5 16,0 3 0-16</inkml:trace>
  <inkml:trace contextRef="#ctx0" brushRef="#br0" timeOffset="12128.4583">22179 2518 19 0,'11'-13'9'0,"-4"10"2"0,-4-3 9 16,4 6-16-16,-3 9 1 15,3 7 2-15,-4 3 1 0,1 6-10 16,-4 3 0-16,0 6 6 15,0-5 1-15,0 2-6 16,-4 0 1-16,4-2-10 16,0-4 0-16,0-7-2 15,0-5 1-15</inkml:trace>
  <inkml:trace contextRef="#ctx0" brushRef="#br0" timeOffset="12274.618">22211 2367 36 0,'-14'-3'18'0,"7"-13"-26"16,7 16 36-16,7-6-29 15,0-3 1-15,7-1-5 16,4 1 0-16,10-1-2 16,7 7 1-16</inkml:trace>
  <inkml:trace contextRef="#ctx0" brushRef="#br0" timeOffset="12503.4401">22542 2298 43 0,'-28'0'21'0,"28"6"-25"0,0-6 38 15,7-6-33-15,4-3 0 16,3-1 0-16,0-5 0 0,4-1-2 15,6 0 1 1,12-12-8 0,-8 3 1-16,-7 3-5 15,-3 9 0-15</inkml:trace>
  <inkml:trace contextRef="#ctx0" brushRef="#br0" timeOffset="12699.3438">22662 2022 40 0,'-17'22'20'0,"3"53"-20"0,10-56 33 0,1 0-32 16,-4 9 1-16,0 7-1 15,-1 9 1-15,1 12-2 16,-3 7 0-16,-1 3 1 16,1-4 0-16,3-8-5 15,3-10 0-15,4-10-8 16,7-9 1-16,4-3-2 15,6-16 0-15</inkml:trace>
  <inkml:trace contextRef="#ctx0" brushRef="#br0" timeOffset="12859.4977">22761 2367 34 0,'-7'10'17'0,"-3"15"-21"0,6-16 34 15,-3 10-31-15,0 3 1 16,0 6-1-16,-4 0 1 15,4 0-4-15,0 1 0 16,4-4-6-16,3-3 1 16</inkml:trace>
  <inkml:trace contextRef="#ctx0" brushRef="#br0" timeOffset="12997.8214">22758 2301 36 0,'-11'-53'18'0,"15"22"-17"16,-4 31 32-16,3-4-32 15,4-2 0-15,0 3-1 16,4-3 1-16,-1 3-5 16,5 6 1-16,6 0-8 15,0 6 1-15</inkml:trace>
  <inkml:trace contextRef="#ctx0" brushRef="#br0" timeOffset="13469.4987">22969 2527 37 0,'-14'31'18'0,"11"7"-16"16,6-32 26-16,1-3-28 0,6 1 0 16,4-8 1-16,4-2 0 15,0-6-1-15,3-7 0 16,-3 0-4-16,-1 0 1 16,-3 0-3-16,0 7 0 15,-3-1-2-15,0 4 0 16,-4 9 1-16,0 3 0 15,-4 3 5-15,1 4 1 16,-1-4 5-16,1 0 0 16,-1-3 3-16,4 1 0 0,0-4-1 15,4-7 1-15,0-8-2 16,3-1 0-16,0-3-3 16,0 0 1-16,0 4-2 15,-3 2 1-15,-8-3-1 16,-3 4 1-16,-3-1-1 15,-8 10 1-15,-3 6 0 16,0 4 1-16,-4 11 0 16,4 4 0-16,0 3 0 15,3 7 0-15,1-4 0 16,3 3 0-16,3-2-1 16,8-7 1-16,6-4-2 15,4-5 1-15,8-7-4 16,2-6 1-16,5-3-8 15,-1-6 0-15,14-1-7 16,4-5 1-16</inkml:trace>
  <inkml:trace contextRef="#ctx0" brushRef="#br0" timeOffset="55948.0206">16207 2192 37 0,'-11'-7'18'0,"4"7"-6"0,7 0 19 15,0 0-27-15,7-3 0 16,4 0 2-16,10-3 0 15,0 3-8-15,7-10 1 16,4 4 5-16,0 2 0 16,-1-2-2-16,1 0 0 15,0-4-4-15,-4 0 0 16,-3 1-7-16,0-1 1 16,-4 4-5-16,-4-7 0 15,-6 7-3-15,-4-1 1 16,-7-2 4-16,0-4 1 15,-4 7 8-15,-3-1 1 0,0 7 6 16,0 3 1-16,-7 13 3 16,-3-1 1-16,-5 10-1 15,-2 10 0-15,-5 5-3 16,-9 4 1-16,-1 3-4 16,7-3 1-1,4 3-3-15,0 3 0 16,6-3-13-1,8-4 1-15</inkml:trace>
  <inkml:trace contextRef="#ctx0" brushRef="#br0" timeOffset="56340.075">16291 2420 22 0,'0'4'11'0,"14"11"0"0,-10-5 5 15,-1 5-12-15,1 1 0 16,-4 12 2-16,0 4 1 15,-11 2-9-15,8 4 1 16,-4-4 5-16,-4 1 0 16,4-10-2-16,4-3 0 15,-1-7-1-15,1 1 0 16,3-10-1-16,3-2 1 16,4-11-2-16,4-8 1 15,3-14 0-15,4-8 0 16,3-10 0-16,3-3 0 15,5 2 0-15,-5 8 0 0,4 8 1 16,-6 1 1-16,-5 9 1 16,1 13 0-16,0-4 0 15,-1 10 1-15,-3 12 0 16,-3 13 0-16,-4 13-2 16,-3 6 1-16,-4 6-2 15,-4 6 1-15,0 0-2 16,-3 7 0-16,0-16-6 15,0 3 1-15,0 0-11 16,7-16 1-16</inkml:trace>
  <inkml:trace contextRef="#ctx0" brushRef="#br0" timeOffset="56631.0245">16358 2624 29 0,'-7'-25'14'0,"21"-3"-5"0,-7 22 12 15,4-4-20-15,3 1 0 16,4 3 1-16,3-1 1 16,-3 7-4-16,-1 3 1 15,-3 7 1-15,-3 6 1 16,-4 2-1-16,-4 11 0 16,-3 5 0-16,-7-3 0 15,-3 1 1-15,-4-4 0 16,0-3 0-16,3-3 1 15,4-6 0-15,0-4 0 16,3-5-3-16,4-7 1 0,7-10-9 16,8-6 1-16,6-9-7 15,3-3 1-15</inkml:trace>
  <inkml:trace contextRef="#ctx0" brushRef="#br0" timeOffset="56957.4283">16729 2311 52 0,'-4'0'26'0,"8"-3"-36"16,-1-4 48-16,4 1-38 15,4-3 0-15,3-7 1 16,11 3 0-16,3 1-5 16,4-10 0-16,-1 6-4 15,-2 4 1-15,-5 5-6 0,-6-2 0 16,-7-7-1-16,-8 7 1 15,-6 6 3 1,3-79 10 0,-22 170 2-16,-6-75 1 15,7 5 6-15,0 4 0 16,0 7 0-16,3-1 1 16,0 6-6-1,4 7 0-15,0 9-3 0,0 0 1 16,3-3-7-16,1 4 1 15,3-11-5-15,3-5 0 16</inkml:trace>
  <inkml:trace contextRef="#ctx0" brushRef="#br0" timeOffset="57262.8127">16686 2565 28 0,'-3'-16'14'0,"13"-22"-9"0,-3 26 22 0,1 2-26 15,2-5 0-15,1 5 0 16,3-2 1-16,0 9-2 16,7 9 0-16,-3 3 1 15,-8 10 1-15,-6 6-1 16,-11 7 0-16,0 8 0 16,-4-5 0-16,1 2 2 15,-1 1 0-15,0-7 1 16,4-5 0-16,0-8 0 15,4-2 0-15,3-7-1 0,3-5 1 16,8-11-4 0,10-8 0-16,7-14-8 0,8-11 1 15,-1-7-8-15,4-7 1 16</inkml:trace>
  <inkml:trace contextRef="#ctx0" brushRef="#br0" timeOffset="58024.8799">17124 2116 30 0,'-4'22'15'0,"-6"22"-8"0,6-28 17 0,1 12-22 16,-1 0 0-16,1 13 2 15,-1 6 0-15,-3 6-5 16,0-2 0-16,0-8 3 16,3-2 0-16,-3-6-1 15,0-4 0-15,4-12-1 16,3-7 0-16,-4-8-1 15,4-11 0-15,4-8 0 16,-1-10 0-16,1-10 0 16,-1-3 0-16,4 1 0 15,4-4 0-15,0 3 0 16,3 4 0-16,0 6 0 16,0 3 1-16,0 6 0 15,4 6 0-15,-4 7 0 16,0 6 1-16,-4 3 0 15,1 10 0-15,-4-1 0 16,-7 7 1-16,-3 0-1 16,-1 3 0-16,-3 6 0 0,0 3 0 15,0-2-1-15,-4-1 1 16,4-3-1-16,0-6 0 16,0-4 0-16,4-2 0 15,-1-7-1-15,4-3 0 16,0-3 0-16,4-6 1 15,3 0-1-15,0-1 0 16,0 7 0-16,0-3 1 16,0 3-1-16,-4 3 1 0,1 7 0 15,-4 9 0-15,-4 3 0 16,-3 6 1-16,0 0-1 16,-3-9 1-16,-1 6-1 15,4-3 1-15,0-3-1 16,0-4 0-16,3 1 0 15,1-10 1-15,3 4-1 16,0-4 0-16,0-3 0 16,3 0 0-16,4-3-1 15,1-3 1-15,-1 3-1 16,0 0 1-16,0 3 0 16,0 0 0-16,0 4 0 15,0 2 0-15,-4 1 1 16,1 2 0-16,-1 1 0 0,1-1 0 15,-1-2 0-15,1-1 1 16,0-3-1-16,-1 1 0 16,4-7-2-16,0 0 0 15,4-7-10-15,-1 1 0 16,1-3-1-16,3-1 0 16</inkml:trace>
  <inkml:trace contextRef="#ctx0" brushRef="#br0" timeOffset="59093.3284">17808 2132 23 0,'-3'3'11'0,"-4"32"-9"0,3-32 17 15,1 6-18-15,-4 7 1 16,-4 3 1-16,-3 6 1 16,0 0-5-16,0-3 1 0,-1-7 2 15,5-2 1-15,-1-4-1 16,4 1 0-16,4 2-1 16,3-12 0-16,7 0-1 15,3-12 1-15,8-1 0 16,3-6 0-16,4 1 1 15,0 5 0-15,6 1 0 16,5 2 0 0,9 1 2-1,-2 6 0-15,-11 3-1 16,-4 0 1-16,-7 3-1 16,-7 3 1-16,0 3-1 15,-7 4 1-15,-7 3-8 16,-3-4 1-16,-8 4-6 15,-3 3 1-15,-11 3-7 16,1 3 1-16</inkml:trace>
  <inkml:trace contextRef="#ctx0" brushRef="#br0" timeOffset="59974.7233">17819 2449 18 0,'0'0'9'0,"0"-13"-3"0,0 13 6 15,0 3-10-15,0 4 0 16,-4 2 1-16,1 7 0 16,-1-1-4-16,-3 4 0 0,4 3 2 15,-1-6 1-15,1-1-2 16,-1-2 1-16,1 0-1 16,3-4 0-16,0 0 0 15,0-6 0-15,0-3-1 16,7 0 1-16,3-9 0 15,1-3 0-15,3 2 0 16,4-2 0-16,3-4 0 16,0 3 0-16,0 1 0 15,0-1 0-15,4 4-1 16,-4-1 1-16,-3 1 0 16,-4 6 1-16,-4 3-1 15,1 0 0-15,-4 0 1 16,0 3 0-16,0-3-1 15,-7 6 1-15,0 1-2 16,-3-1 1-16,-1 10-2 16,-3-4 1-16,-4 4-3 15,-3-1 1-15,0 1-2 16,-3 0 1-16,-1-4 0 0,4 4 0 16,-4-3 1-1,8-1 1-15,-1-9 0 0,4 3 1 16,0-2 1-16,0-1 1 15,3-3-1-15,1 3 0 16,3-3 0-16,0 0 1 16,0 0-1-16,7-6 0 15,7-1 0-15,0 1 0 16,0-3 0-16,4-1 0 0,-8 4 0 16,1 0 0-16,0 3 1 15,-4-1 0-15,0 4 0 16,-7 4 1-16,-4 2-1 15,1 3 1-15,-4 1 0 16,-8 5 0-16,1 1-1 16,-7 6 1-16,7-6-1 15,0-4 1-15,0 1-1 16,0-4 1-16,3 1 0 16,1-4 0-16,3 0-2 15,3-3 1-15,0 0 0 16,4-3 0-16,4 0-1 15,3 0 1-15,4 0-1 16,-1 0 0-16,8 4 1 16,3-4 0-16,0 6 1 15,4 0 0-15,-4 7 0 16,-7 2 0-16,0 1 0 0,-3 3 0 16,-4-4-1-16,0 1 1 15,-4 3-2-15,-3 0 1 16,0 3-4-16,-3-3 1 15,-1 2-5-15,1-5 0 16,-1 0-2-16,4-7 1 16</inkml:trace>
  <inkml:trace contextRef="#ctx0" brushRef="#br0" timeOffset="60196.549">17921 2913 23 0,'-18'12'11'0,"-3"-5"-11"0,18-11 20 0,-1 11-18 16,-3-1 0-16,0-3 0 16,4 3 0-16,-1 1-3 15,1-1 0-15,-1-3 2 16,1 6 1-16,3-5-3 16,0-1 0-16,0-3-5 15,3-3 0-15,4-4-2 16,14-2 1-16</inkml:trace>
  <inkml:trace contextRef="#ctx0" brushRef="#br0" timeOffset="60439.227">18168 2787 23 0,'4'-6'11'0,"-8"3"-10"0,4 3 21 15,0 3-19-15,-3 3 0 16,-1 1 1-16,-3 2 1 15,-4 4-6-15,1-1 1 16,3 1 4-16,-4-1 0 16,4 1-1-16,4-4 1 15,3 1-2-15,0-1 1 16,3-3-2-16,8 0 1 16,-4-2-2-16,0-1 1 0,0 0-7 15,0-3 1-15,0 0-7 16,4 0 1-16</inkml:trace>
  <inkml:trace contextRef="#ctx0" brushRef="#br0" timeOffset="65670.9845">18711 2389 22 0,'-21'-3'11'0,"0"-6"6"0,17 9 12 0,-3 0-23 16,4 0 0-16,-1 0 3 16,4 0 1-16,0 0-12 15,0 0 0-15,7 0 9 16,4 3 0-16,0 0-3 15,-4 3 0-15,0 0-2 16,3-6 0-16,1 7 0 16,-1-7 0-16,1 3-4 15,0-3 0-15,-1 6-6 16,-3-3 1-16,0 7-7 16,0 2 0-16,0 7-3 0,0 0 0 15</inkml:trace>
  <inkml:trace contextRef="#ctx0" brushRef="#br0" timeOffset="65826.1667">18722 2687 30 0,'-7'25'15'0,"7"-22"-9"0,0-3 26 15,0 3-29-15,0 7 0 0,0-4 0 16,0-3 1-16,3 3-6 16,1-2 1-16,-1-1 1 15,1-3 1-15,-1 3-8 16,5-3 1-16,-1 0-6 15,3 0 1-15</inkml:trace>
  <inkml:trace contextRef="#ctx0" brushRef="#br0" timeOffset="80482.1279">18616 620 42 0,'0'-9'21'0,"0"6"-15"0,7 3 21 0,4 3-24 16,3 3 0-16,0 1 1 16,0 2 0-16,0-6-6 15,0 7 1-15,4-4 3 16,0 3 1-16,3 1-9 15,-4-7 1-15,1 3-8 16,-4 10 0-16,0 6-1 16,-7 9 0-16</inkml:trace>
  <inkml:trace contextRef="#ctx0" brushRef="#br0" timeOffset="80818.3033">18743 969 29 0,'-21'25'14'0,"3"0"-9"15,18-25 28-15,0-10-31 16,4 1 1-16,3-10 0 15,3-3 1-15,5-6-6 0,2-7 1 16,4-2 3-16,1 2 1 16,2 7-3-16,-3 9 0 15,1 0-1-15,-5 19 1 16,-3 13-1-16,-7 9 0 16,-7 9-1-16,-7 10 1 15,-3 9 0-15,-4-9 1 16,0-6 2-16,-1-7 1 15,5-3 0-15,3-3 1 16,0-7 0-16,3-2 1 16,1-10-1-16,3-3 0 0,0 0-2 15,7-3 0-15,3-13-1 16,1 10 0-16,-1-10-5 16,-2 4 1-16,2 2-7 15,-3 4 1-15,0 6-6 16,-3 10 0-16</inkml:trace>
  <inkml:trace contextRef="#ctx0" brushRef="#br0" timeOffset="81129.6489">18782 1263 23 0,'-14'10'11'0,"0"27"-4"16,10-24 11-16,1-1-13 15,-1 4 0-15,1 0 2 16,-1-10 1-16,4 0-10 0,0-6 0 15,4-6 6 1,3-10 0-16,7-6-3 0,3 7 1 16,8-1-2-16,3-9 1 15,4 3-1-15,7 0 1 16,10 3-1-16,-6 4 1 16,-5 5-1-16,-2 7 1 15,-8-3 0-15,-3 12 1 16,-8-3 0-16,-3 10 0 15,-7-4-1-15,-7 10 1 16,-3 0-4-16,-4 0 1 16,0-1-7-16,-7-2 1 15,3 3-6-15,0-3 0 0</inkml:trace>
  <inkml:trace contextRef="#ctx0" brushRef="#br0" timeOffset="81338.8119">19114 1351 28 0,'7'-3'14'0,"-11"-22"-5"0,8 19 19 0,-1-1-25 16,-6 1 1-16,-4 0 4 16,-1-4 0-16,-2 7-9 15,-15-3 0-15,0 6 6 16,-3 6 1-16,0 4-2 16,3-7 1-16,4 3-4 15,0-6 1-15,10 0-2 16,8-9 1-16,13 2-7 15,22-5 0-15,14-4-10 16,11 1 1-16</inkml:trace>
  <inkml:trace contextRef="#ctx0" brushRef="#br0" timeOffset="82195.6971">19840 1128 25 0,'-21'13'12'0,"-14"40"-4"0,24-37 6 0,-3-3-12 15,-4 15 1-15,4 6 1 16,4-2 0-16,10-1-5 15,3-9 0-15,4-6 4 16,7-13 0-16,4-10-1 16,0-18 0-16,-1 7-1 15,5-14 0-15,2-9 0 16,1-2 0-16,3-20-1 16,-3-3 1-16,0-3-1 15,-8 0 0-15,1 6 0 16,-4 10 0-16,-4 9 0 15,1 10 1-15,-4 9 1 16,0 12 1-16,-3 4-1 16,-4 9 1-16,0 12 0 15,-4 19 0-15,1 10-1 16,-8 25 1-16,-3 0-2 0,-4 6 1 16,1-9-2-16,3 6 0 15,3 0-8-15,4-16 1 16,14-6-7-16,4-16 0 15</inkml:trace>
  <inkml:trace contextRef="#ctx0" brushRef="#br0" timeOffset="82505.85">20288 1191 41 0,'4'0'20'0,"20"-3"-20"0,-16-6 32 0,-1-1-31 15,0-9 1-15,3 7 1 16,1-1 1-16,-4-12-4 15,0 6 0-15,-4 4 2 16,-3 2 1-16,-3 4-1 16,-8 18 0-16,-10 1-1 15,-7 5 0-15,-7 14 0 16,-4 2 1-16,7-6-1 16,4 6 0-16,7-2 0 15,3-1 1-15,8-6-1 16,6 0 0-16,15-10-1 15,3-2 0-15,3-10-6 16,8-7 0-16,7-5-8 16,3-1 1-16,4-6-3 15,0-2 1-15</inkml:trace>
  <inkml:trace contextRef="#ctx0" brushRef="#br0" timeOffset="82657.4303">20503 1063 46 0,'-10'12'23'0,"13"-9"-31"0,-3-3 47 15,4-3-38-15,3 0 0 16,0-6 0-16,4-1 1 16,3-12-3-16,3 0 1 0,5-9-4 15,6 3 1-15,0-4-7 16,0-2 1-16,-3-1-4 16,-4 7 0-16</inkml:trace>
  <inkml:trace contextRef="#ctx0" brushRef="#br0" timeOffset="82817.4371">20743 708 37 0,'-21'19'18'0,"-28"66"-17"0,38-57 35 0,-3 10-33 16,-4 12 0-16,-3 0 0 15,0 10 1-15,3-4-6 16,4 0 1-16,7 4-2 16,7-10 1-16,7-6-11 15,4-9 0-15</inkml:trace>
  <inkml:trace contextRef="#ctx0" brushRef="#br0" timeOffset="83116.0892">20934 1188 40 0,'0'0'20'0,"10"-34"-21"0,-3 24 29 15,1 1-28-15,2-1 0 16,1-5 0-16,-4-1 1 15,0 0-1-15,-4 10 0 16,-3 0 1-16,-3 12 0 16,-4-3-1-16,-4 10 1 15,-3 6 1-15,-7 9 1 16,-4-3 0-16,1 3 1 16,2 0 0-16,5-3 0 15,3 0 0-15,7-6 0 0,3 0-3 16,4-3 1-16,7-7-5 15,7-3 0-15,0-9-7 16,4-6 1-16,7-4-6 16,-1 1 0-16</inkml:trace>
  <inkml:trace contextRef="#ctx0" brushRef="#br0" timeOffset="83319.7659">21068 1172 54 0,'-35'35'27'0,"17"-1"-35"16,18-34 51-16,0 0-42 15,0 10 0-15,3-10 0 16,5 6 0-16,2-3-2 0,4 0 1 16,4 0-3-16,0-3 1 15,3-6-7-15,3-3 0 16,8-1-6-16,0 1 1 15</inkml:trace>
  <inkml:trace contextRef="#ctx0" brushRef="#br0" timeOffset="83497.8121">21272 1009 49 0,'-10'0'24'0,"13"0"-29"0,-3 0 43 0,7-6-38 16,4 6 1-16,3-3 0 15,0-6 0-15,4-4-3 16,3 0 0-16,0-5-4 16,0 2 0-16,1 3-7 15,-1-2 0-15</inkml:trace>
  <inkml:trace contextRef="#ctx0" brushRef="#br0" timeOffset="83675.259">21484 790 37 0,'-17'25'18'0,"-22"34"-14"16,28-37 27-16,-10 10-30 16,-4 2 0-16,1 4 0 15,-8 3 0-15,4 3-2 16,3-4 1-16,4-2-4 16,7 3 0-16,7-13-8 0,7 6 1 15</inkml:trace>
  <inkml:trace contextRef="#ctx0" brushRef="#br0" timeOffset="83843.0012">21555 1141 37 0,'-18'28'18'0,"0"4"-21"0,15-23 28 0,-1-3-25 16,1 10 1-16,-1-3-7 15,1 2 1-15,-1 4-2 16,4 0 0-16</inkml:trace>
  <inkml:trace contextRef="#ctx0" brushRef="#br0" timeOffset="84024.3571">21558 1012 41 0,'-14'-31'20'0,"7"9"-12"0,7 19 34 0,0-6-41 16,0 2 0-16,0 4-1 16,0-3 0-16,0 3-3 15,7 3 1-15,4 0-7 16,3 9 0-16,3 1-5 16,1 8 0-16</inkml:trace>
  <inkml:trace contextRef="#ctx0" brushRef="#br0" timeOffset="84481.911">21763 1270 44 0,'-25'15'22'0,"15"-15"-21"0,10 0 38 15,-4-9-38-15,4 3 1 16,0-1-1-16,4-5 0 0,-1-4-2 16,11-3 0-16,4 0-1 15,-1 1 0-15,1-1-1 16,0 3 1-16,-1 7-1 15,-2-1 0-15,-5 4 1 16,-3 3 0-16,0 6 2 16,-10 3 1-16,-8 7 2 15,-3 3 1-15,0-1 0 16,0 7 0-16,0-12 0 16,3 2 0-16,4-2-1 15,3-7 0-15,8 3-2 16,3-6 0-16,4-6-1 15,-1 3 0-15,4-10-1 16,0 4 0-16,1-1 0 16,-1 1 1-16,3-1-2 15,1 7 1-15,-4-3 0 16,0 3 0-16,4 3 0 16,-8 0 0-16,-6 0 0 15,3 3 0-15,-7 3-2 16,0-6 0-16,0 3-3 15,0 4 0-15,4-4-6 0,-1 3 0 16,-3-6-2-16,0 0 1 16</inkml:trace>
  <inkml:trace contextRef="#ctx0" brushRef="#br0" timeOffset="84854.489">22063 1100 31 0,'-7'-3'15'0,"-4"31"-13"0,11-18 30 0,0-1-29 15,0 4 1-15,0 2 3 16,0 1 1-16,0-7-10 16,0 1 1-16,0-4 5 15,0 4 1-15,0-10-2 16,0 0 0-16,7-7-3 15,0-2 1-15,4-1-1 16,-1 1 1-16,4-10-1 16,1 7 1-16,2 2-1 15,-3 4 1-15,0 3 0 16,1 3 1-16,-1 3 0 16,-4 3 1-16,-3 4-1 15,-3 2 1-15,3 7-1 16,-7-3 0-16,0-7-6 0,0 1 1 15,3-1-13 1,4 0 1-16,-3-5-2 0,24 2 0 16</inkml:trace>
  <inkml:trace contextRef="#ctx0" brushRef="#br0" timeOffset="85773.3894">22694 865 23 0,'-7'-9'11'0,"11"12"-6"0,-4 3 15 16,0 7-18-16,0 15 1 15,-4 3 0-15,1 1 1 16,-1-1-5-16,1 0 1 16,-1 4 3-16,1-4 0 15,-1-3 0-15,0-3 0 16,1-6 0-16,-1 3 0 16,1-9 0-16,-1-4 1 15,1-6-1-15,3-6 0 16,0-6-1-16,3-7 0 15,4-9-1-15,4 6 1 16,0-9-2-16,3 3 0 16,0 0-2-16,3 0 1 15,1 6-6-15,3 0 1 0,0 7-8 16,8 5 1-16</inkml:trace>
  <inkml:trace contextRef="#ctx0" brushRef="#br0" timeOffset="86190.1239">23139 965 36 0,'-21'-15'18'0,"-8"56"-15"15,19-32 26-15,-8 3-27 16,-3 7 0-16,3-3 4 0,4 3 0 15,4 3-7 1,3 0 1-16,7-4 3 0,0 1 1 16,3-3-1-16,4-7 0 15,4 1-2-15,-1-4 0 16,4-12 0-16,0-7 0 16,1 1-1-16,-1-1 1 15,-4 4-1-15,1-1 1 16,-1 1-1-16,-2 3 0 15,-1-4 0-15,0 7 0 16,-4 0 0-16,-3 3 0 16,0 6 0-16,0 4 1 0,0 5-1 15,0-2 1-15,0 3-1 16,-3-1 1-16,-1 4-5 16,4-6 1-16,0-4-8 15,0 4 0-15,7-13-5 16,4 0 1-16</inkml:trace>
  <inkml:trace contextRef="#ctx0" brushRef="#br0" timeOffset="86350.8587">23230 1097 42 0,'0'-6'21'0,"18"0"-23"16,-7-1 37-16,-1 1-35 15,4-3 1-15,4-10 0 16,0 0 0-16,10-3-2 15,0 0 1-15,0-3-5 0,1 0 0 16,-1 0-7-16,-7 6 0 16</inkml:trace>
  <inkml:trace contextRef="#ctx0" brushRef="#br0" timeOffset="86534.8723">23488 705 41 0,'-7'0'20'0,"-4"25"-18"0,8-9 32 15,-8 6-30-15,-6 9 0 16,2 13 1-16,1 9 0 0,-3-9-7 16,3 7 0-16,-1-8 3 15,5 1 1-15,3-6-9 16,7-13 0-16,3 3-8 16,4-9 1-16</inkml:trace>
  <inkml:trace contextRef="#ctx0" brushRef="#br0" timeOffset="86853.8588">23650 1107 41 0,'11'-19'20'0,"6"-16"-23"16,-9 16 30-16,2-3-26 16,1 1 1-16,-1-5 0 15,-3 8 1-15,-3-1-4 16,-4 0 1-16,-4 13 2 15,-3 6 1-15,-3 9-1 16,-1 16 1-16,-7 3 1 16,-3 1 0-16,0 5 1 15,0 4 0-15,3 3 1 0,4-13 0 16,7 0-1-16,4 0 0 16,3-9-2-16,10-6 1 15,4-4-2-15,0-6 0 16,4-3-5-16,0-9 1 15,3-4-9-15,4-3 0 16,3 1-8-16,0 2 0 16</inkml:trace>
  <inkml:trace contextRef="#ctx0" brushRef="#br0" timeOffset="90797.011">19054 1959 35 0,'-39'4'17'0,"46"27"-10"0,-7-22 26 0,7 7-31 16,3 3 0-16,5-3 2 15,2-4 0-15,4 4-5 16,1-1 1-16,-1-5 2 16,3-1 1-16,-6-2-5 15,0-1 1-15,-4 3-7 16,0 4 1-16,-4-1-5 16,-6 4 0-16,-4-7-1 15,-11 7 0-15,-3 0 5 16,-7 3 0-16,0-4 8 15,0 1 1-15,0 0 7 16,7-7 0-16,3-3 3 16,0 1 1-16,8-7-2 15,6-4 1-15,8-5-4 16,7 0 1-16,3-7-4 16,3 0 0-16,-2 4-2 15,-1 2 0-15,0-2-4 16,-3 5 1-16,-4 4-3 15,-4 0 1-15,-3 9-2 0,-7 7 1 16,-3 6-1-16,-4 3 0 16,-4 0 2-16,-3 6 1 15,0 6 3-15,-4 1 0 16,8-4 3-16,3-9 0 16,0-6 1-16,7 0 0 15,3-7-1-15,-3-9 1 16,7-6-2-16,4-4 0 0,-1-5-2 15,1-1 1 1,-4 0-1-16,0 10 0 0,-3-3-1 16,-4-1 0-16,0 10-4 15,0 0 0-15,-4 0-5 16,-3 3 1-16,0 7-6 16,0 5 1-16,-4 7-1 15,1 10 0-15</inkml:trace>
  <inkml:trace contextRef="#ctx0" brushRef="#br0" timeOffset="91099.0583">19068 2718 22 0,'-25'32'11'0,"-14"2"-6"16,32-21 19-16,0 2-20 15,0 4 1-15,3 0 3 16,-3-3 1-16,4-4-10 16,-1 1 0-16,1-4 7 15,3-6 0-15,0-3-3 0,7-12 1 16,10-10-3-16,5 0 1 15,6-3-2-15,7-3 1 16,0-4-1-16,1 7 1 16,-5 3-1-16,1 7 0 15,-4 5 0-15,1 4 1 16,-5 9 0-16,-2 6 0 16,-8 4 0-16,-4-1 0 15,-3 4-3-15,0 0 1 16,-7 3-5-16,0-1 0 15,-3 1-6-15,-4-3 1 16,0 0-4-16,0-1 1 0</inkml:trace>
  <inkml:trace contextRef="#ctx0" brushRef="#br0" timeOffset="91328.698">19258 2900 20 0,'4'-3'10'0,"3"-13"-5"0,-4 10 14 0,1-3-15 16,-1-4 0-16,1 1 5 15,-1-1 0-15,1 4-9 16,-4 2 0-16,-4 1 7 16,1 3 0-16,-4 6-2 15,-4 0 1-15,-3 4-3 16,-4-1 0-16,4 0-3 16,4 0 1-16,-1-2-3 15,4-4 0-15,11-7-7 16,6-5 1-16,8-1-6 15,7-12 0-15</inkml:trace>
  <inkml:trace contextRef="#ctx0" brushRef="#br0" timeOffset="91564.5836">19502 2295 47 0,'0'0'23'0,"3"-16"-30"0,4 10 41 0,0-3-34 16,7-1 0-16,7-2 0 15,4 2 1-15,0-5-3 16,0 5 0-16,-1-5-7 16,-3 5 0-16,1 7-3 15,-8-3 0-15</inkml:trace>
  <inkml:trace contextRef="#ctx0" brushRef="#br0" timeOffset="91739.9613">19516 2314 34 0,'-18'34'17'0,"0"10"-16"16,15-25 29-16,-4 3-29 15,0 12 1-15,0 10-1 0,-4 7 1 16,-3-4-3-16,7 0 1 15,0 0-2-15,0-7 1 16,3-2-7-16,1-10 0 16,3 1-3-16,3-14 0 15</inkml:trace>
  <inkml:trace contextRef="#ctx0" brushRef="#br0" timeOffset="91889.4991">19456 2696 38 0,'17'-28'19'0,"8"-3"-21"0,-18 21 37 0,14-5-34 16,-3-1 1-16,3 0-1 16,4-9 1-16,3 6-7 15,0 4 1-15,0 2-7 16,4 7 0-16</inkml:trace>
  <inkml:trace contextRef="#ctx0" brushRef="#br0" timeOffset="92281.2066">19692 2681 37 0,'-42'25'18'0,"6"19"-10"16,26-35 25-16,-4-6-28 15,3 7 0-15,4-1 1 16,4 0 1-16,3 1-10 15,7-1 0-15,7-6 6 16,3-3 0-16,5-3-3 16,6-6 1-16,0-1-1 0,0-2 0 15,-3-7 0-15,-7 3 0 16,-1 1 0-16,1-1 0 16,-4 7 0-16,-3 2 1 15,-4 7-1-15,-4 0 1 16,1 10-1-16,-1-1 0 15,-3 1 0-15,0 2 1 16,0 1-1-16,0-1 1 16,0-2-2-16,4-4 1 15,-1-3-2-15,1-3 0 0,3-6-7 16,3-10 1-16,8-9-7 16,0 0 0-16</inkml:trace>
  <inkml:trace contextRef="#ctx0" brushRef="#br0" timeOffset="92458.3257">20055 2179 40 0,'-3'22'20'0,"-1"0"-20"16,1-10 30-16,-1 10-28 16,-3 7 0-16,0 11 1 15,0 11 1-15,0 5-6 16,0 0 0-16,3-2-3 15,1-7 1-15,3-13-8 16,3-2 1-16</inkml:trace>
  <inkml:trace contextRef="#ctx0" brushRef="#br0" timeOffset="92823.0219">20193 2380 43 0,'-7'0'21'0,"-11"0"-16"0,8 3 34 0,-4 6-36 16,3 1 0-16,0 2 1 15,1 1 0-15,3-1-6 16,3 1 0-16,8-1 3 16,6 4 1-16,5 0-2 15,2-1 0-15,1 4 0 16,3 3 0-16,-3 6 0 15,-4-9 0-15,0 13 1 16,-4-7 0-16,-3 3 0 16,-7-3 1-16,-3 0-1 15,-4 0 1-15,0-3-1 16,-4 0 1-16,-3-3-3 16,-4-3 1-16,1-4-7 15,3-6 0-15,7-6-7 16,7-9 1-16,10-4-4 15,8-2 1-15</inkml:trace>
  <inkml:trace contextRef="#ctx0" brushRef="#br0" timeOffset="93097.6152">20348 2662 33 0,'11'-6'16'0,"-1"-7"-14"0,-10 13 29 16,7-9-29-16,1-4 0 16,-5 4 2-16,1-4 0 15,-1 4-4-15,-3-1 1 16,0 10 2-16,-3 0 1 15,-1 0-1-15,-3 4 1 16,-7 8-1-16,-4 10 1 16,1 3-1-16,-1 6 0 15,0-2 0-15,8 2 1 16,3 0-1-16,3 1 1 0,4-7-3 16,11-3 1-16,3-3-1 15,3-7 1-15,1-6-6 16,0-2 0-16,3-4-10 15,0-7 1-15,4 1-4 16,-1 0 0-16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29:21.41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22236 1652 16 0,'0'0'8'0,"0"0"0"0,0 0 8 16,0 13-10-16,-4 18 0 16,1 16 3-16,-5 32 1 15,-2-4-13-15,-1 6 1 16,-3 4 7-16,0 0 1 15,0 6-3-15,-4-4 0 16,4-2-2-16,0-16 1 0,4-9-4 16,2-16 1-16,5-10-5 15,3-21 1-15,7-26-3 16,0-25 0-16,0-12 0 16,0-16 0-16,0-18 3 15,0-17 0-15,4 4 4 16,-1 25 1-16,8 0 3 15,3 25 0-15,0 6 2 16,11 10 1-16,3 18 0 16,1 10 1-16,-5 16 0 15,-6 9 1-15,-7 3-1 16,-8 6 1-16,-10 3-2 16,-17 1 0-16,-4 3-2 15,-1-7 1-15,1-3-3 16,4-3 1-16,2-6-6 15,1-6 1-15,7-10-7 16,4-6 0-16,3-13-7 16,21-12 1-16</inkml:trace>
  <inkml:trace contextRef="#ctx0" brushRef="#br0" timeOffset="218.5831">22662 1991 22 0,'-14'37'11'0,"-17"36"2"0,24-55 10 15,-1 1-19-15,1-3 0 16,0 0 5-16,0-4 1 16,0-2-12-16,4-7 0 0,3-3 7 15,0-7 1 1,3-2-3-16,4-13 0 0,4-3-6 16,7-6 0-16,3-7-6 15,3 3 0-15,5 7-4 16,-1 0 0-16</inkml:trace>
  <inkml:trace contextRef="#ctx0" brushRef="#br0" timeOffset="467.1682">22839 2013 26 0,'-18'28'13'0,"15"16"-5"0,6-38 18 0,1 4-23 16,6-1 0-16,8 4 2 15,0-10 0-15,3-3-5 16,0-3 0-16,0-4 4 15,4-12 0-15,-4 4-1 16,-3-4 1-16,-4-12-1 16,-4 6 0-16,-10-1-2 15,-10 8 1-15,-4 2-1 0,-8 7 0 16,-6-1-1 0,0 4 1-16,7 12-2 0,3 4 1 15,4-1-8-15,3-3 1 16,8 7-8-16,17-4 1 15</inkml:trace>
  <inkml:trace contextRef="#ctx0" brushRef="#br0" timeOffset="870.4655">23248 1884 35 0,'-49'69'17'0,"3"25"-7"0,35-69 23 0,-3 10-29 16,7-10 0-16,4 3 1 16,3-3 0-16,0-6-7 15,7-6 1-15,3-7 4 16,4-9 0-16,7-7-2 16,4-15 1-16,3-9-1 15,4-7 0-15,-7-3-1 16,-1 10 1-16,-6 9-2 15,-4 12 1-15,-3 13-1 16,-4 13 1-16,-7 15 0 16,-4 6 0-16,-3 13 0 15,-3 0 1-15,-4 0 0 16,-1 13 1-16,-6 3 0 16,0 9 0-16,-4-3 0 0,1-7 0 15,3-14 0-15,-1-11 1 16,-2-6-6-16,6-5 0 15,8-17-10-15,6-18 1 16,11-23-5-16,7-18 0 16</inkml:trace>
  <inkml:trace contextRef="#ctx0" brushRef="#br0" timeOffset="1109.6826">23569 2170 38 0,'-28'43'19'0,"-25"-8"-11"0,35-26 31 0,1 4-36 16,-1 3 1-16,7-7 2 15,4-6 1-15,0-3-9 16,11-3 1-16,6-13 4 16,8 1 0-16,7-7-5 15,-4 0 1-15,4-3-7 16,6 0 0-16,-2-1-8 15,-1 8 0-15,0 8 0 16,0-5 0-16</inkml:trace>
  <inkml:trace contextRef="#ctx0" brushRef="#br0" timeOffset="1800.6471">23851 2022 38 0,'-28'16'19'0,"-7"18"-19"0,24-18 39 16,-3 3-36-16,-4 3 1 15,4 6 2-15,0 3 0 0,4-2-8 16,3-1 1-16,0-3 4 16,3-6 1-16,4-7-2 15,4-2 0-15,3-7-1 16,3-9 1-16,4-7-2 15,4-3 1-15,0 1-1 16,-1-1 1-16,-3 0-2 16,0 1 1-16,1-1-1 15,-5 7 0-15,-3-4 0 16,0 4 1 0,-3 2-1-16,-4 7 1 0,0 7 0 15,-4 2 1-15,1-6-1 16,-1 3 1-16,1 1-3 15,-1-1 1-15,4 0-5 16,0-3 1-16,7 0-4 16,0-9 1-16,7-3-2 15,0 3 0-15,1-7 2 16,2 4 0-16,1-4 4 16,0 7 0-16,-8 3 5 0,-6 9 1 15,-1 3 3 1,-6 1 0-16,-1-1 1 0,-6 1 1 15,6-1 0-15,0-3 0 16,1 0-3-16,3-2 1 16,0-1-2-16,0-3 1 15,14-3-2-15,4-4 0 16,-1-2-2-16,4 0 0 16,1-4 0-16,-1 4 1 0,0-1-1 15,0 7 1-15,0 3-1 16,0 3 1-1,-3 0 1-15,-4 7 0 0,-3-4 0 16,-4 0 1-16,0 4-2 16,-4-1 1-16,5 0-7 15,-1-2 1-15,3-1-8 16,1 0 1-16,6-6-5 16,5 3 1-16</inkml:trace>
  <inkml:trace contextRef="#ctx0" brushRef="#br0" timeOffset="2029.2735">24511 2160 55 0,'-32'-3'27'0,"39"19"-32"0,0-19 54 15,7 6-48-15,8-3 1 16,6 6 0-16,4-12 0 15,6 3-3-15,-2-7 1 16,3 1-4-16,6-7 0 16,8-3-9-16,7 4 1 15,18-4-4-15,-8 0 0 16</inkml:trace>
  <inkml:trace contextRef="#ctx0" brushRef="#br0" timeOffset="2465.6232">25329 1925 28 0,'-10'-9'14'0,"-4"31"-8"0,10-19 19 15,-3 22-22-15,0-6 0 16,0 28 2-16,0-13 0 16,3 10-7-16,1-10 1 15,10 7 4-15,-3-9 0 16,3-1-2-16,0-6 0 16,3 10-5-16,-3-7 0 15,7-25-6-15,-3 0 1 0,10-9-3 16,-7 3 1-16</inkml:trace>
  <inkml:trace contextRef="#ctx0" brushRef="#br0" timeOffset="2765.9914">25488 2248 37 0,'4'3'18'0,"6"0"-18"0,-10-3 37 0,11-3-36 16,-4 3 1-16,7-9 1 15,-3 2 1-15,10-2-5 16,-4 3 0-16,1-10 3 15,-4 4 0-15,-7-1 0 16,0 4 0-16,-17 2-2 16,3 4 1-16,-15 13 0 15,8-1 1-15,-17 4-1 16,6-1 1 0,-7 23 0-16,8-7 1 15,-1 6-1-15,11-5 1 16,7-4-2-16,0-3 1 15,10-10-7-15,-3 1 1 16,21-23-8-16,0 4 1 16,15 0-5-16,-8-4 0 15</inkml:trace>
  <inkml:trace contextRef="#ctx0" brushRef="#br0" timeOffset="3075.4334">25718 2330 36 0,'-43'18'18'0,"1"-2"-14"0,35-13 29 0,0-3-29 16,3 0 0-16,4 0 1 15,0 0 0-15,21-9-7 16,-7-1 0-16,22-5 4 16,-8 2 1-16,7-3-3 15,-7 7 1-15,4 0 0 16,-7-1 1-16,3 10-1 15,-7 0 1-15,-3 10 0 16,-4-1 1-16,-7 7-1 16,0-4 1-16,-10 20-2 15,-1-4 1-15,-6 6-3 16,2-5 1-16,-2 5-7 16,3-9 0-16,-11 3-9 15,4-6 1-15,18-12-2 0,-4-1 1 16</inkml:trace>
  <inkml:trace contextRef="#ctx0" brushRef="#br0" timeOffset="3245.8783">25908 2286 42 0,'-4'-10'21'0,"12"4"-28"0,-8 6 43 16,7-9-35-16,0 2 0 15,7-2 0-15,-4-1 0 16,15 7-3-16,-7-6 1 0,6-4-5 15,-2 4 0-15,6-4-6 16,-7 4 1-16</inkml:trace>
  <inkml:trace contextRef="#ctx0" brushRef="#br0" timeOffset="3412.9239">26067 2157 30 0,'-28'6'15'16,"6"26"-7"-16,19-26 21 0,-8 16-28 15,4-6 1-15,-7 9 0 16,4-3 0-16,-1 15-5 16,-3-5 1-16,10 15-6 15,1-19 1-15,13 6-4 16,1-12 0-16</inkml:trace>
  <inkml:trace contextRef="#ctx0" brushRef="#br0" timeOffset="3644.1197">26194 2439 39 0,'-57'25'19'0,"40"-22"-12"0,13-3 36 15,-3 7-39-15,4-1 1 16,-4-6 2-16,-1 0 0 16,5 0-10-16,-1 0 1 15,11-13 5-15,-3 4 1 16,14-10-4-16,-4 4 0 15,14-4-5-15,-7 3 0 0,11-6-6 16,-7 10 1-16,3-1-7 16,-4 1 1-16</inkml:trace>
  <inkml:trace contextRef="#ctx0" brushRef="#br0" timeOffset="3824.6333">26412 2320 25 0,'-10'10'12'0,"3"2"-7"0,7-12 14 0,0 6-17 15,0-3 0-15,-4 16 0 16,1-3 1-16,-1 9-5 16,1-9 1-16,-1 6-1 0,1-7 1 15,3 1-8-15,0-3 1 16</inkml:trace>
  <inkml:trace contextRef="#ctx0" brushRef="#br0" timeOffset="4013.1601">26444 2239 30 0,'-7'-22'15'0,"7"15"-8"0,0 7 23 15,0-9-29-15,0 3 1 16,0 6-1-16,0 0 1 0,4 3-5 15,-4 0 1-15,3 0-6 16,1 0 0-16,6 10-3 16,-3-1 1-16</inkml:trace>
  <inkml:trace contextRef="#ctx0" brushRef="#br0" timeOffset="5881.9416">27009 2072 27 0,'-11'-3'13'0,"15"0"-8"0,-1 6 23 15,4 0-27-15,4-3 1 16,6 7 0-16,5-14 0 16,2 4-3-16,1-3 1 15,3-3 1-15,0-1 1 16,8-6-6-16,-1 7 1 15,0-3-6-15,-3-1 1 16,0 10-3-16,-8-7 1 16</inkml:trace>
  <inkml:trace contextRef="#ctx0" brushRef="#br0" timeOffset="6047.107">27252 1947 12 0,'-42'3'6'16,"6"41"-2"-16,26-31 8 0,-4 8-11 15,-7 5 0-15,-1 5 0 16,-2 0 0-16,-1-6-2 16,-3 7 1-16,3-4-3 15,0 3 1-15,4-6-3 16,7 4 1-16</inkml:trace>
  <inkml:trace contextRef="#ctx0" brushRef="#br0" timeOffset="6521.5747">26991 2323 21 0,'4'7'10'0,"3"14"-7"0,-4-11 20 15,1 9-20-15,-4 6 0 16,0 6 1-16,0 7 1 15,-4 3-7-15,1 6 1 16,-4-4 4-16,0-5 0 16,-1 0-2-16,1-10 0 15,-3-3-1-15,6 0 1 0,-3-12-1 16,7-4 0-16,0-6-2 16,0-3 1-1,7-15-1-15,0-11 0 0,4-8-1 16,0-16 1-16,3-4 0 15,7 4 1-15,3 6 1 16,1 10 1-16,0 9 1 16,0 3 0-16,-4 9 1 15,0 7 0-15,-3 6 0 16,-1 6 0-16,-3 10-2 16,-7 9 1-16,-3 6-1 15,-4 7 1-15,-4-3-1 16,-3 5 0-16,0 1-1 15,-3-3 1-15,-1-4-5 16,0-2 0-16,4-7-5 16,4-3 1-16,-1-7-4 15,1-2 1-15</inkml:trace>
  <inkml:trace contextRef="#ctx0" brushRef="#br0" timeOffset="6769.598">27090 2750 12 0,'0'-32'6'0,"25"-30"2"0,-15 49 5 16,4-3-11-16,4-2 0 15,-1 8 2-15,-2 4 0 16,2 3-5-16,-3 6 1 16,-3 3 4-16,-8 7 0 0,1 2 0 15,-8 10 1-15,-3 1-1 16,-7-1 1-16,-3 0 0 16,-1 0 1-16,0 0-2 15,4-3 1-15,0-6-2 16,4-4 1-16,3-2-2 15,3-7 1-15,4-3-6 16,11-13 0-16,6-3-5 16,8-6 0-16,14-6-6 15,10-3 1-15</inkml:trace>
  <inkml:trace contextRef="#ctx0" brushRef="#br0" timeOffset="6947.9775">27573 2518 34 0,'0'3'17'0,"14"12"-17"16,-3-15 27-16,-1-6-27 16,8 3 1-16,3-6 0 15,4 2 0-15,7-11-4 16,14-4 0-16,6 0-4 0,5 0 0 16,-1 6-3-16,8-9 0 15</inkml:trace>
  <inkml:trace contextRef="#ctx0" brushRef="#br0" timeOffset="7159.2302">28258 2135 34 0,'-29'16'17'0,"15"12"-24"0,14-25 34 0,0 7-27 16,-3 8 1-16,-4 4-1 15,0 3 1-15,-1 4-1 16,5 8 0-16,-1 1-4 16,1 3 1-16,3-10-6 15,0 0 0-15</inkml:trace>
  <inkml:trace contextRef="#ctx0" brushRef="#br0" timeOffset="7435.1441">28212 2446 18 0,'-4'-32'9'0,"11"4"-5"16,0 19 9-16,0-7-13 16,4 3 0-16,-1-2-1 15,1-1 1-15,0 3-1 16,-4 4 0-16,-4 0-3 0,-6 9 1 16,-4 9 1-16,-7 0 0 15,-8 20 2-15,-2 5 0 16,-1 10 4-16,0 0 1 15,4 6 3-15,3-9 1 16,4-3-1-16,4-4 0 16,3-6-2-16,3-6 0 15,4 0-4-15,7-16 0 16,7-6-8-16,8-12 0 16,2-7-5-16,8-3 0 15</inkml:trace>
  <inkml:trace contextRef="#ctx0" brushRef="#br0" timeOffset="7746.4876">28600 2370 35 0,'-11'0'17'0,"18"16"-16"0,-7-16 29 0,4-6-29 16,-1-4 0-16,4-2 0 16,0 2 1-16,4-8-3 15,0 2 1-15,-1 0-3 16,-3 4 1-16,-3-1-4 15,-4 4 0-15,-4 2 0 16,-3 11 0-16,-7 5 1 16,-4 7 1-16,1-7 6 15,-1 7 1-15,4 3 5 16,0-1 0-16,3 1 2 16,8 6 0-16,-1-6-1 0,4-6 0 15,4-1-4-15,-1-6 0 16,15-2-6-1,-4-4 0-15,0-4-7 0,0 1 1 16,7 3-8-16,-3 3 0 16</inkml:trace>
  <inkml:trace contextRef="#ctx0" brushRef="#br0" timeOffset="7969.3602">28307 2775 44 0,'-21'-3'22'0,"14"-10"-26"0,7 13 37 0,0 0-32 15,7 0 0-15,3 0 0 16,1-6 1-16,14 6-3 16,3 0 0-16,4 6-2 15,3-12 0-15,7 6-7 16,-7 6 0-16,-6-6-2 15,-1 6 0-15</inkml:trace>
  <inkml:trace contextRef="#ctx0" brushRef="#br0" timeOffset="8257.7774">28102 3023 39 0,'-35'3'19'0,"14"-19"-13"0,21 13 37 15,0 3-41-15,0-13 1 16,7 7 0-16,0-7 1 16,11 1-5-16,6 3 0 15,8 2 3-15,7 1 0 16,3 0-1-16,8-1 0 16,10 4 0-16,0 0 0 15,-4 0-1-15,-3 0 1 16,-7 0-4-16,0-4 1 15,-4 1-5-15,4 0 0 0,-7-3-7 16,6 2 0-16,8 1-2 16,-3 0 0-16</inkml:trace>
  <inkml:trace contextRef="#ctx0" brushRef="#br0" timeOffset="9922.0398">29362 2304 17 0,'-21'4'8'0,"10"11"-9"0,7-12 12 15,-3 4-10-15,-3-1 1 16,-1 3 1-16,-6 7 0 16,2 6-4-16,-2 3 1 15,-1-12 2-15,8 2 1 16,-1-2-2-16,4-1 1 16,3-9-1-16,4 4 1 15,4-7-1-15,7-7 0 16,6-2 0-16,8-3 1 0,0-4-1 15,6 0 0 1,-2 4 0-16,2 2 0 0,-2 1-1 16,2 3 0-16,-13-1 0 15,7 14 0-15,-11 2 0 16,-11 10 1-16,-10 6-1 16,-3 3 1-16,-8 7 1 15,0-1 0-15,-3 4-1 16,0-7 1-16,0-3-1 15,3-3 1-15,1 0-1 16,6-9 0-16,7-3-1 16,4-7 1-16,0-6-2 15,4-6 0-15,14-1-2 16,-8-8 1-16,4-4-2 16,-7 3 1-16,4 4-1 15,0 2 1-15,-4 4 0 16,-4 9 0-16,-3-3 2 15,-3 10 0-15,-4 2 1 16,-4 4 0-16,0 6 1 0,4-7 1 16,-3-2-1-16,-1 6 1 15,1-4 0-15,-1 1 0 16,4 0-1-16,0-4 0 16,0-2-1-16,3-1 1 15,1-3-1-15,3-2 0 16,0-1 1-16,0 0 0 15,0-3-1-15,0 0 1 16,-4 0-1-16,1 3 0 16,-4 0 0-16,-4 7 0 0,0-1 0 15,-3 3 0-15,4 1 2 16,-1 0 0-16,1 2 1 16,-1-5 0-16,4 5 1 15,3 1 1-15,4 0-1 16,0-7 0-16,4 0 0 15,7-2 0-15,-4-7-1 16,14-7 0-16,0-5-4 16,-3 3 1-16,13-4-6 15,-2 0 1-15,6 1-7 16,4-4 1-16,-4 4-3 16,14-1 1-16</inkml:trace>
  <inkml:trace contextRef="#ctx0" brushRef="#br0" timeOffset="10841.3597">29796 2402 18 0,'-22'-19'9'0,"15"3"-5"0,11 10 13 15,3 0-15-15,4-1 0 16,3-5 1-16,7 6 0 16,4-1-3-16,3 4 0 15,-7 3 2-15,18 0 1 16,0 3-1-16,-11 4 0 16,0-1 0-16,-7 6 0 15,-7 1-1-15,-7 6 1 16,-14 6 0-16,-3 6 0 15,-8 0 0-15,-3 4 1 0,0-4-1 16,7-2 1 0,-1-11-1-16,-6 1 0 0,11-3-1 15,6-7 1-15,1-6-1 16,-1 1 0-16,4-11-2 16,4-2 1-16,3-7-3 15,0-3 1-15,-4-9-2 16,8 3 1-16,-1-13-2 15,-2 7 0-15,2 3 1 16,-3 9 0-16,-3 0 1 16,-4 10 1-16,0 3 2 15,-4 9 1-15,-6 9 1 16,-5 10 1-16,-6 10 0 16,0 5 1-16,-7 10 0 15,3 3 0-15,1 1-1 16,-1-1 1-16,4-6-2 15,3-4 1-15,4-2-1 16,3-7 1-16,4-6-2 16,4-9 1-16,6 0-1 0,4-10 1 15,4-3-4-15,7-3 1 16,-1-3-3-16,4-6 1 16,1-1-4-16,9-2 1 15,-2-1-5-15,9 1 0 16,5-1-1-16,-1 4 1 15</inkml:trace>
  <inkml:trace contextRef="#ctx0" brushRef="#br0" timeOffset="11069.4921">30462 2370 26 0,'22'-3'13'0,"-1"0"-15"0,-11 0 25 0,11 0-23 15,-3 0 0-15,10-1 0 16,-7 1 1-16,1-6-4 16,6 3 0-16,-7 3-5 15,0-4 1-15</inkml:trace>
  <inkml:trace contextRef="#ctx0" brushRef="#br0" timeOffset="11716.8023">30515 2308 21 0,'-35'12'10'0,"0"7"-5"0,31-10 15 16,-6-2-18-16,-8 8 1 16,0 10-1-16,-3 4 0 15,0 5-4-15,0 1 1 16,3 2-3-16,8-2 1 15,3-1-5-15,3-2 0 16,4-7 0-16,4-3 1 16,3-4 0-1,84-96 7 1,-175 172 2-16,91-81 1 16,0-4 4-16,3-3 1 0,1-6-1 15,7 3 1-15,-1-9-5 16,4 0 1-16,1-4-3 15,-5 1 0-15,-3 3-1 16,7 0 1-16,-10 2-1 16,-4 4 0-16,-7 0 0 15,-3 10 1-15,-8-1 1 16,-7 1 0-16,-3 2 0 16,-3 4 1-16,2 3 0 15,5-1 1-15,-4 1-1 16,10 0 0-16,-3-3-1 15,3-4 0-15,4-2-1 16,4-4 0-16,3 0-1 16,3-3 1-16,8-3-2 0,-1-6 1 15,12 0-3 1,-1 0 1-16,-4-1-1 0,5-2 1 16,2 3-1-16,-10-1 1 15,7 4 0-15,-13 3 1 16,-5 3 1-16,-6 7 1 15,-5 2 1-15,-6 1 1 16,-3 6 1-16,6 3 1 16,-6 6 1-16,6 0 0 15,0 0-1-15,8 4 1 16,-4-7-3-16,7-3 1 0,0-3-3 16,7-1 1-16,-4-2-8 15,8-7 0-15,7 1-10 16,-4-4 1-16</inkml:trace>
  <inkml:trace contextRef="#ctx0" brushRef="#br0" timeOffset="13031.9872">4523 4111 38 0,'-22'6'19'0,"5"0"-13"0,6 4 20 0,1 8-25 15,-1 7 1-15,-14 10 2 16,-13 9 0-16,-5 3-5 15,-10 9 1-15,4 4 0 16,0-7 0-16,6-6-6 0,8-6 1 16,10-10-7-1,8-12 1-15,10-6-2 16,3-10 0-16</inkml:trace>
  <inkml:trace contextRef="#ctx0" brushRef="#br0" timeOffset="13182.3263">4135 4603 29 0,'28'-9'14'0,"-4"12"-8"0,-13 0 28 15,7-3-31-15,-1 3 0 16,4 19 2-16,-10 6 1 16,3 10-7-16,0 6 0 15,-3 12 4-15,-1-12 0 16,1 3-7-16,0-3 1 16,6-3-10-16,-3-7 0 0</inkml:trace>
  <inkml:trace contextRef="#ctx0" brushRef="#br0" timeOffset="13373.6517">4463 4594 43 0,'-7'-32'21'0,"24"-24"-22"16,-6 40 32-16,-4 0-31 16,7-6 0-16,4-3 0 15,-1 3 0-15,4 0 0 16,1 1 0-16,-1 2-6 15,0 6 1-15,0 7-7 16,-3 9 1-16</inkml:trace>
  <inkml:trace contextRef="#ctx0" brushRef="#br0" timeOffset="13693.5386">4576 4628 26 0,'-15'13'13'0,"12"-38"-3"0,3 25 14 16,3-4-23-16,1 4 1 15,3-6 0-15,4-3 0 16,6-4-3-16,1-3 1 16,10 1 1-16,4-1 0 15,0 4 0-15,-1-1 0 16,1 4 0-16,-4 5 1 16,-10 8 1-16,0 5 1 15,-8 4 0-15,-3 2 0 0,-7-2 0 16,-3-1 0-16,-1 7-1 15,1 0 1-15,-1 3-3 16,1-3 1-16,3-4-1 16,-4-2 0-16,1-1-3 15,-1-8 0-15,0-4-4 16,-3-7 1-16,4-8-5 16,-8 5 1-16,1-2-6 15,-1-7 0-15</inkml:trace>
  <inkml:trace contextRef="#ctx0" brushRef="#br0" timeOffset="13920.4763">4734 4308 21 0,'11'-12'10'0,"6"12"-1"15,-13 3 11-15,0 6-16 16,3 7 1-16,-4 6 3 0,1 3 1 16,-4 6-10-16,0 10 1 15,-4 3 6-15,-6 16 1 16,-8 9-3-16,0 12 1 15,1-3-2-15,3 1 0 16,-8-16-2-16,8 2 0 16,0-2-4-16,4 3 1 15,-1-16-5-15,-3-6 0 16,7-13-8-16,0-12 1 16</inkml:trace>
  <inkml:trace contextRef="#ctx0" brushRef="#br0" timeOffset="14070.9823">4614 5042 31 0,'18'-31'15'0,"3"18"-3"0,-10 10 20 0,10 3-27 16,4 3 0-16,6 6 2 15,-2 4 0-15,2 6-10 16,1 3 1-16,0-3 2 16,3-4 0-16,-3-5-14 15,7-4 1-15</inkml:trace>
  <inkml:trace contextRef="#ctx0" brushRef="#br0" timeOffset="14727.7386">5588 4600 27 0,'-18'-22'13'0,"4"16"7"16,11 6 7-16,-4 3-25 16,-7 6 1-16,-4-6 2 15,-3 10 1-15,0 6-7 16,3 3 0-16,4 0 4 16,7-4 0-16,3 4-2 0,11-3 1 15,11 3-2-15,0 3 1 16,3-3-2-16,0-3 1 15,4 3 1-15,-11 3 0 16,0 3 1-16,-4-3 1 16,1 3-1-16,-11 4 1 15,-7 2 0-15,0-5 1 16,0 2-2-16,-4-3 0 16,1-3-3-16,-8 0 0 15,4-9-7-15,0-10 1 16,0-6-10-16,7-12 1 15,10-13-1-15,8-7 0 0</inkml:trace>
  <inkml:trace contextRef="#ctx0" brushRef="#br0" timeOffset="14877.9148">5655 4772 39 0,'7'7'19'0,"7"15"-20"0,-7-13 39 0,0 7-36 15,4-1 1-15,-1 4-1 16,5 0 1-16,-1-7-5 15,3 4 0-15,8-13-3 16,0-6 0-16,3-3-8 16,-3-7 0-16</inkml:trace>
  <inkml:trace contextRef="#ctx0" brushRef="#br0" timeOffset="15057.0005">5937 4732 36 0,'-21'12'18'0,"-4"26"-12"0,18-23 26 16,-3 14-27-16,-11 5 0 15,-1 7 2-15,8 9 0 16,-7-6-10-16,3 6 1 16,1 3 6-16,3-6 0 15,7-3-7-15,3-9 1 16,4-13-7-16,7-10 1 16,11-15-7-16,14-16 0 15</inkml:trace>
  <inkml:trace contextRef="#ctx0" brushRef="#br0" timeOffset="15358.0365">6191 4568 39 0,'-28'7'19'0,"3"8"-15"0,18-8 30 0,0-10-30 15,0 12 1-15,4 7 2 16,3 2 1-16,0 4-10 15,3 0 0-15,4 3 6 16,4 1 0-16,-1 2-2 16,1 0 1-16,0 0-1 15,-1 4 1-15,-3-4 0 16,-3 3 0-16,-4 4-1 16,-7 5 1-16,0-5-2 0,-4 9 0 15,-3 0-6 1,0-4 0-16,3-5-9 15,1-13 1-15,6-19-6 0,8-12 1 16</inkml:trace>
  <inkml:trace contextRef="#ctx0" brushRef="#br0" timeOffset="15962.9474">6234 4634 47 0,'10'-12'23'0,"4"9"-29"0,-7-7 40 0,-3-2-33 15,3-7 1-15,0-3-4 16,0 3 1-16,4 0-5 16,-1 4 0-16,4-1-5 15,-10 7 1-15,-1-1-3 16,-6-2 0-16,3 5 3 31,-78-49 10-31,149 134 3 16,-75-53 0-16,1-6 6 15,-4 13 1-15,0 8 1 16,0 14 1-16,-4 8-6 16,0 1 0-16,4-7-5 15,-3-2 1-15,3-10-7 16,7-10 1-16,0-9-6 16,7-12 0-16,3-10-2 15,1-3 1-15,-1-6 0 31,-87-45 11-31,176 67 2 16,-82-38 1-16,1-3 6 0,-4 3 1 16,4-3 2-16,-1-3 0 15,8-3-5-15,-7-4 0 16,-1 1-3-16,-3 5 0 16,-3 7-2-16,-4 7 1 15,-7 5-2-15,-3 10 1 31,-19 38 1-31,-6 6 0 16,3 3 0-16,1-6 1 16,6-7-2-16,4-3 1 0,7-5-1 15,3-8 0-15,4-5-6 16,7-7 0-16,8-6-6 16,2-6 1-16,8-10-7 15,0-12 1-15,6 3-1 16,1-3 1-16</inkml:trace>
  <inkml:trace contextRef="#ctx0" brushRef="#br0" timeOffset="16350.9361">6615 4725 36 0,'-7'25'18'0,"-15"32"-20"15,22-45 38-15,-3 10-32 16,-1-3 1-16,1-3 0 16,6-1 1-16,1-2-8 15,3-10 0-15,0-3 5 16,0-6 0-16,4-10-2 0,-1 1 0 15,1-1-1-15,-1 6 0 16,1-2 0-16,0 12 1 16,-4 6 0-16,0 7 0 15,-4-1 0-15,1 7 1 16,-4-6 1-16,3 2 0 16,-3-2 0-16,4-4 0 15,-1-3-1-15,4-2 1 16,0-11 0-16,0 1 0 15,0 0-1-15,1-4 0 0,-1 4 0 16,0 3 0 0,0-3-1-16,3 6 1 15,-3 0-1-15,0 3 0 0,0 6 0 16,-3 4 1-16,-4-1-1 16,0 1 0-16,4-1-6 15,-1 1 1-15,4 0-9 16,0-4 0-16,4-3-7 15,10-3 0-15</inkml:trace>
  <inkml:trace contextRef="#ctx0" brushRef="#br0" timeOffset="16668.5657">6978 4866 45 0,'14'7'22'0,"-3"-32"-18"15,-1 15 34-15,4 1-36 16,0-10 1-16,8 3 1 15,-1-3 0-15,0-6-6 0,-3 3 1 16,-1 0 3-16,4-3 1 16,-3 7-4-16,0 5 0 15,-4 7-2-15,-4-1 0 16,1-2-1-16,-8 6 0 16,-3 3-1-16,0 0 1 15,0-9 2-15,0 9 0 16,0-4 1-16,0 1 0 15,-3 3 1-15,3 0 0 16,-4-6 0-16,4 6 0 0,0 0-1 16,0 0 1-16,7-3-5 15,1 0 0-15,2 0-6 16,4-1 0-16</inkml:trace>
  <inkml:trace contextRef="#ctx0" brushRef="#br0" timeOffset="17271.5663">7641 4383 39 0,'-21'16'19'0,"-11"9"-16"15,22-19 30-15,-8 7-29 16,-3 12 0-16,3 6 3 16,1-5 0-16,6 2-9 15,0 6 0-15,4-2 5 16,11 2 1-16,3-6-3 15,-4-3 1-15,12-9-4 16,-1-3 1-16,0-13-6 0,7-7 0 16,4-11-8-16,3-1 0 15</inkml:trace>
  <inkml:trace contextRef="#ctx0" brushRef="#br0" timeOffset="17610.8044">7793 4584 46 0,'-4'19'23'0,"11"-13"-22"0,-7-6 37 0,7 0-37 16,1-3 1-16,-1-6 0 15,0-4 1-15,3-3-4 16,1-2 1-16,-1-1 1 16,-3 0 1-16,0 3-1 15,-7 4 1-15,-7 6-1 16,-3 2 0-16,-4 11 0 15,0 5 0-15,0 7 0 16,-4-3 0-16,4 6 1 16,0 3 0-16,3 0 0 15,4-3 1-15,0-3-1 16,3-1 0-16,4-8-1 16,0-4 0-16,4-6-5 15,3-9 1-15,4-7-7 16,3 3 0-16,3 1-6 15,1-4 1-15,3-3-2 16,0 7 0-16</inkml:trace>
  <inkml:trace contextRef="#ctx0" brushRef="#br0" timeOffset="17880.4575">7959 4572 39 0,'-7'22'19'0,"-7"3"-14"0,14-19 38 16,0 3-39-16,0-2 1 15,0-1 0-15,0-3 1 16,0-3-8-16,7-13 0 15,7 4 4-15,0-3 1 16,7-4-3-16,4 3 1 16,-1 1-1-16,1 2 0 15,0 4 0-15,-4 6 0 16,0 6 1-16,-3 4 1 0,-4-1-1 16,-4 7 1-16,-10 6 0 15,4 9 1-15,-1-3-1 16,-10 7 0-1,4-7-5-15,-1 3 0 0,1-9-10 16,-1-6 0-16,11 3-5 16,0-10 0-16</inkml:trace>
  <inkml:trace contextRef="#ctx0" brushRef="#br0" timeOffset="18063.0718">8241 4547 56 0,'7'-16'28'0,"7"-16"-36"16,-7 23 52-16,4-3-44 0,-4-1 0 16,14-12 1-16,7 3 0 15,4-13-4-15,10-2 0 16,4-4-6-16,0 3 0 16,0 4-6-16,-7 6 0 15</inkml:trace>
  <inkml:trace contextRef="#ctx0" brushRef="#br0" timeOffset="18223.732">8463 4239 49 0,'-17'54'24'0,"6"21"-24"0,11-60 43 0,-4 7-42 16,4 10 0-16,0 2 0 16,0-2 0-16,0 2-2 15,0 1 0-15,4-1-5 16,3-12 0-16,0 0-9 15,4-13 0-15</inkml:trace>
  <inkml:trace contextRef="#ctx0" brushRef="#br0" timeOffset="18493.9407">8622 4525 44 0,'-25'37'22'0,"15"-5"-17"15,3-20 33-15,-1 10-33 16,-2 0 0-16,-1 3 4 0,4-3 1 16,0-3-12-16,4-7 1 15,-1-8 7-15,4-4 0 16,7-13-2-16,4-9 0 16,6 3-3-16,5-6 1 15,2-3-2-15,1 0 0 16,0-1-5-16,-1 4 0 15,5 3-7-15,-8 7 0 16,0-1-8-16,0 7 1 16</inkml:trace>
  <inkml:trace contextRef="#ctx0" brushRef="#br0" timeOffset="18656.7946">8876 4518 42 0,'-7'16'21'0,"3"6"-20"0,4-16 31 0,-3 0-32 16,-1 7 1-16,1 3 0 16,-1 3 0-16,1 6-5 15,-1 0 1-15,4-3-9 16,0 3 0-16</inkml:trace>
  <inkml:trace contextRef="#ctx0" brushRef="#br0" timeOffset="18823.0602">8890 4449 48 0,'-25'-9'24'0,"11"-29"-16"15,14 32 39-15,-3 6-47 0,3-6 1 16,0-1-2-16,3 4 0 16,4-6-13-16,7 0 0 15,4-1-2-15,-4-6 1 16</inkml:trace>
  <inkml:trace contextRef="#ctx0" brushRef="#br0" timeOffset="19453.4751">9380 4051 23 0,'-10'9'11'0,"13"-5"-5"0,1-1 12 0,-1 0-12 16,4-3 0-16,8-3 2 16,6-4 1-16,0 4-12 15,0-3 0-15,4 0 7 16,-1-4 1-16,5-2-5 16,2-1 1-16,1 1-6 15,0-1 0-15,0 4-7 16,-1 6 1-16</inkml:trace>
  <inkml:trace contextRef="#ctx0" brushRef="#br0" timeOffset="19782.141">9529 4371 40 0,'-29'63'20'0,"15"-60"-21"0,14-3 33 15,0 0-31-15,0 0 1 16,4 0 3-16,3 0 0 15,3-3-6-15,1-7 1 16,0-2 3-16,3-7 0 16,-4-3 0-16,4-3 0 15,-3 0-2-15,-4 3 0 16,-4 6 0-16,-3 4 1 16,-3 5-1-16,-8 7 1 0,1 3-1 15,-4 4 0-15,0 2-1 16,-1 1 0-16,1-1-5 15,4-6 0-15,3 0-5 16,7-3 1-16,3-12-4 16,8-4 0-16,3-3-2 15,4-3 1-15</inkml:trace>
  <inkml:trace contextRef="#ctx0" brushRef="#br0" timeOffset="20031.357">9694 4076 29 0,'22'13'14'0,"13"34"-9"0,-25-28 27 0,-3 12-29 15,0 10 0-15,-3 3 5 16,-4-1 1-16,0 5-9 16,-4 2 0-16,-3-10 8 15,0 17 1-15,-7-4-1 16,0 1 1-16,-7-4-3 16,3-6 1-16,1-7-2 15,-1 1 0-15,0-13-3 16,4-6 0-16,0-10-1 15,4-3 0-15,-1-9-2 16,0-6 0-16,4-7-9 0,7-6 1 16,4-6-10-16,10 0 1 15,14-4-3-15,4 1 1 16</inkml:trace>
  <inkml:trace contextRef="#ctx0" brushRef="#br0" timeOffset="20472.7154">10142 4060 57 0,'-7'22'28'0,"0"32"-40"15,7-35 57-15,-3 12-45 16,-1 0 1-16,1 7-1 16,3-4 1-16,0 1-3 15,0-1 1-15,0 4-4 16,0 0 0-16,0 2-5 16,0-11 0-16,0-1-5 15,0 3 1-15,0 1 0 0,0-10 0 16,0-4 8-1,-50-71 6 1,96 119 4-16,-46-60 1 16,0-6 5-16,4-6 1 15,-1-4-1-15,4 4 1 16,4-6-6-16,-1-7 0 16,12-3-5-16,-1-3 0 15,7-3-6-15,0 6 0 16,0 0-5-16,1-7 0 0</inkml:trace>
  <inkml:trace contextRef="#ctx0" brushRef="#br0" timeOffset="20655.0567">10375 4145 36 0,'-21'25'18'0,"25"3"-14"0,-4-21 32 0,3 5-32 15,4 1 0-15,0 2 1 16,0 4 0-16,4 0-7 15,3 0 0-15,4-7 2 16,-4-8 1-16,7-8-8 16,0-2 1-16,0-9-7 15,4-7 1-15,0 6-3 16,-4-6 1-16</inkml:trace>
  <inkml:trace contextRef="#ctx0" brushRef="#br0" timeOffset="20836.9819">10689 4032 40 0,'-7'7'20'0,"-11"40"-23"0,11-32 41 16,-3 13-34-16,-4 10 0 16,-4 6 2-16,4-10 1 15,-14 20-8-15,0 5 0 16,-4-8 5-16,-3 8 0 16,-1-2-3-16,8-1 1 15,0-12-9-15,7-6 0 16,6-17-9-16,12-8 0 15</inkml:trace>
  <inkml:trace contextRef="#ctx0" brushRef="#br0" timeOffset="21001.0791">10502 4499 53 0,'7'10'26'0,"7"12"-26"15,-7-16 42-15,0 7-41 16,1-4 1-16,2 0 0 15,1 4 1-15,-1 6-11 16,4-7 0-16,8 4-7 16,-5 0 0-16</inkml:trace>
  <inkml:trace contextRef="#ctx0" brushRef="#br0" timeOffset="21389.5296">11116 4054 38 0,'18'-6'19'0,"35"6"-16"0,-36 0 22 0,4-3-25 15,8-3 1-15,2-4 0 16,1-2 0-16,0-1-3 15,3-3 0-15,0 1-7 16,-3 2 1-16,-4 4-3 16,-6 6 1-16</inkml:trace>
  <inkml:trace contextRef="#ctx0" brushRef="#br0" timeOffset="22040.6764">11254 4311 25 0,'-39'72'12'0,"-4"-21"-9"0,36-42 20 16,-7 4-19-16,0-1 1 16,0-2 0-16,3-7 1 15,4-6-9-15,4-7 1 16,6-6 4-16,8-9 1 16,3-9-3-16,7-4 1 15,4-6-1-15,14-3 0 16,3 7 0-16,0-1 0 15,1 6 0-15,-4 13 0 16,-4 7 1-16,-10 5 0 0,-8 10 0 16,-10 7 0-16,-7 11 0 15,-7 4 1-15,-3 6 0 16,-8 1 0-16,-7 2-1 16,1 0 0-16,2 1 0 15,1-7 0-15,7 0 0 16,0-9 0-1,3-4-1-15,4 1 1 0,0-4-1 16,4-3 1-16,3-2-1 16,0-4 1-16,3-4-3 15,8-5 1-15,0-4-2 16,-1-5 0-16,4-4-2 16,0-7 1-16,0-5-3 15,1-4 1-15,-8-6-1 16,-4 4 0-16,1 2 1 15,-8 4 0-15,1 5 2 16,-1 7 1-16,1 7 3 0,-1 5 0 16,0 7 3-16,4 6 1 15,0 4 2 1,4 8 1-16,0 10 0 0,-1 7 0 16,1 5 0-16,-4 17 0 15,-4-1-2-15,-3 3 0 16,-7 7-2-16,-4-3 1 15,1 12-2-15,-1 12 1 16,-3 4-2-16,-4-9 0 16,0-1-3-16,4-12 1 0,4-13-7 15,-1-12 1-15,4-7-7 16,7-15 0-16</inkml:trace>
  <inkml:trace contextRef="#ctx0" brushRef="#br0" timeOffset="22199.0615">11105 4735 58 0,'4'-38'29'0,"24"60"-32"16,-14-16 54-16,4 4-48 15,3 5 0-15,14 7 0 16,8-3 1-16,3-6-9 16,3-1 0-16,4-6-10 15,0-9 0-15,0-3-3 16,-11-3 0-16</inkml:trace>
  <inkml:trace contextRef="#ctx0" brushRef="#br0" timeOffset="22640.4713">11769 4333 39 0,'7'19'19'0,"49"0"-20"15,-38-19 31-15,6-3-29 16,8 0 0-16,7-4 0 15,-4-2 0-15,-3-7-2 16,0-6 1-16,0-6-4 16,-1-3 1-16,-2-7-8 15,-5 4 0-15</inkml:trace>
  <inkml:trace contextRef="#ctx0" brushRef="#br0" timeOffset="22844.0803">12139 4082 24 0,'-14'32'12'0,"-11"49"0"0,22-52 12 16,-8 11-22-16,-3 4 0 16,0 6 2-16,0 1 1 0,3-17-6 15,4 1 1-15,4-1 2 16,6-12 1-16,4-3-3 16,4-10 1-16,3-6-6 15,0-12 1-15,4-7-8 16,-4-6 1-16,3 0 0 15,1-6 0-15</inkml:trace>
  <inkml:trace contextRef="#ctx0" brushRef="#br0" timeOffset="23006.7631">12178 4195 34 0,'-7'22'17'0,"-4"25"-18"16,8-25 36-16,-1 6-32 16,-3 4 0-16,-7 5 2 15,-4 7 1-15,1 3-8 16,-4 10 1-16,-1 6 2 15,-2 2 1-15,6-2-8 16,4-6 1-16,10-17-8 0,15-18 0 16</inkml:trace>
  <inkml:trace contextRef="#ctx0" brushRef="#br0" timeOffset="23332.1816">12499 4148 40 0,'0'0'20'0,"7"-6"-22"0,-7 6 32 0,0 0-26 16,4 0 0-1,-1 6 3-15,-6 4 0 0,-1 5-9 16,0 1 0-16,-6 12 6 16,-8 4 1-16,1-1-4 15,-1-6 1-15,4 3-2 16,0 1 0-16,7-1 0 15,7 0 0-15,7 0-1 16,3 4 1-16,-3-11-1 16,-3-2 1-16,-4 10 0 15,-7 8 1-15,-7 4 0 16,0 3 0-16,-1 3-4 16,1 3 1-16,-3-3-8 15,-1-9 1-15,8-7-6 16,-1-6 0-16</inkml:trace>
  <inkml:trace contextRef="#ctx0" brushRef="#br0" timeOffset="23500.8338">12227 4681 59 0,'0'3'29'0,"14"-21"-34"0,-7 8 56 16,8-5-50-16,6 11 0 15,14-2 1-15,11-6 1 16,7-7-5-16,0-6 0 15,-4 3-8-15,0 3 1 16,1 6-8-16,-4 7 0 16</inkml:trace>
  <inkml:trace contextRef="#ctx0" brushRef="#br0" timeOffset="23787.9413">12869 4045 24 0,'-7'6'12'0,"35"0"-7"0,-13-9 6 0,13-3-11 16,7-7 0-16,4-2 0 16,3-7 1-16,-3-3-4 15,0-4 1-15,-4-2-5 16,-3 9 1-16</inkml:trace>
  <inkml:trace contextRef="#ctx0" brushRef="#br0" timeOffset="24563.2966">13152 3872 24 0,'-29'13'12'0,"8"37"-1"0,18-31 20 16,-4 9-29-16,0 13 0 0,-8 9 1 15,1 3 0 1,0 7-5-16,-3-7 1 0,2-6 1 16,5-6 1-16,3-6-4 15,3-7 0-15,4-6-2 16,0-7 0-16,0-5-1 15,4-7 1-15,-4-3 0 16,0 0 1-16,0-13 2 16,0 1 1-16,3-4 1 15,1-3 0-15,-1 1 0 16,8 5 1-16,-4-3-1 16,7 4 1-16,4-1-1 15,-4 4 0-15,4 3 0 16,-1 6 0-16,-3 3 1 15,0 0 1-15,-7 6-1 16,-3 7 1-16,-8 6 0 16,-10 0 1-16,0 3 1 15,-10 6 0-15,-5 1-1 16,1-1 1-16,3-6-1 16,1-6 1-16,6-3-2 0,0-7 0 15,4-3-1-15,4-6 0 16,-1-6-3-16,8 0 1 15,3-4-1-15,3 4 0 16,1 0 0-16,6 6 0 16,1 3 0-16,-4 6 1 15,0 4 2-15,-4-1 1 16,1 4 1-16,0 3 0 16,-4 6 2-16,7 3 0 0,3 3 0 15,-3 1 0-15,0-4-2 16,4 0 1-16,-1-9-3 15,5-3 1-15,-1-7-3 16,3-9 1-16,4-15-6 16,4-4 1-16,0-10-5 15,0-5 1-15,-1 6-2 16,-3 0 1-16,-3-4 1 16,-4 4 0-16,-3 3 6 15,-4 6 1-15,-7 10 7 16,0 9 0-16,-4 9 4 15,-3-3 0-15,4 7 2 16,-4-1 1-16,3 4-3 16,1 0 1-16,3 3-4 15,0-7 0-15,3 1-4 16,4-4 1-16,0 0-9 16,7-9 1-16,8-6-11 0,9-6 0 15</inkml:trace>
  <inkml:trace contextRef="#ctx0" brushRef="#br0" timeOffset="25285.4161">13811 4079 46 0,'-7'-9'23'0,"14"-4"-27"0,-3 10 32 0,3-3-29 15,3-7 1-15,1 1 0 16,3-4 0-16,0-3-1 16,4 1 1-16,0-1-5 15,3 3 0-15,-4 0-6 16,-6 4 1-16,-1-1-2 16,-2 7 1-16,-8 6 3 31,-22-63 8-31,22 151 4 15,-21-63 0-15,-3 3 7 16,6 4 0-16,0-1 1 16,8-3 1-16,-1-3-7 15,4 1 1-15,3-8-5 16,4-8 1-16,8-1-2 16,-1-6 0-16,3-3-1 15,4 0 0-15,0 0 0 16,4 0 0-16,0 0 0 15,-4 0 0-15,-4-3 0 0,-3 6 0 16,-3 4 0-16,-4 8 0 16,-4 4 0-16,-3 9 1 15,-3 0 0-15,-4 7 1 16,-7-7 0-16,3 0 1 16,4-2 0-16,3-8 0 15,1-2-1-15,3-7 1 16,3-2-2-16,4-4 0 0,7-9-1 15,0-7 1-15,0 0-2 16,4 1 0-16,-1-1 0 16,1 7 0-1,7 6 0 1,-1 0 1-16,-3 13-1 16,-3 2 1-16,-4 4 0 15,-4 6 1-15,-3 3-1 16,0 7 1-16,0-13-1 15,-3 3 1-15,-1 3-3 16,1 0 0-16,-1-2-4 16,1-5 0-16,-4-5-6 15,0-6 0-15,0 2-4 16,3-6 1-16</inkml:trace>
  <inkml:trace contextRef="#ctx0" brushRef="#br0" timeOffset="25490.9273">13667 4060 38 0,'-14'-15'19'0,"10"12"-18"0,4 3 35 16,0 0-36-16,0 3 1 16,4 3-1-16,3 7 1 15,0-1-1-15,3 4 0 0,-3 6-3 16,4 0 0-16,-1 9-8 15,-3-3 1-15,4 4-2 16,-7-4 1-16</inkml:trace>
  <inkml:trace contextRef="#ctx0" brushRef="#br0" timeOffset="31556.7025">13677 4562 5 0,'-14'0'2'0,"11"-3"16"15,3 3-17-15,-4-3 0 0,4 3 1 16,4-6 2-16,3-4 0 16,0 1-5-16,3-4 1 15,8-2 2-15,0-1 1 16,-4 3-1-16,-4 7 0 15,-3 0-1-15,-3 6 1 16,-1 3-1-16,-3 6 1 16,-7 7 0-16,-3 6 1 15,-1-6-1-15,1 3 1 16,2-1-1-16,1 4 0 16,0-3-1-16,7-3 1 15,0-4-2-15,7 1 1 16,4-7-1-16,3-3 0 15,0-3 0-15,4 3 0 16,3-3 0 0,-3 7 1-16,-4-1-1 15,-7 6 1-15,-4 4 0 16,-3 0 0-16,-3 3 0 16,-1-1 1-16,-3 4-1 15,0-3 0-15,-3 0 0 16,-1-3 0-16,-3-4 0 15,0 1 0-15,0-1 0 16,0 1 0-16,3-7 0 16,4 0 0-16,0-2-1 15,0-1 1-15,3 3-1 16,11-3 0-16,0 0-1 16,4 4 1-16,0-7 0 15,-1 6 0-15,4-3 0 0,0 9 1 16,4-2 0-1,0-1 0-15,3 4 0 0,4-1 0 16,3-2-1-16,4-1 1 16,10-3 1-16,7-2 0 15,1-1-3-15,6-3 0 16,-3-3-6-16,-4-1 1 16,4-5-6-16,-3-10 1 15</inkml:trace>
  <inkml:trace contextRef="#ctx0" brushRef="#br0" timeOffset="32277.6725">14637 4550 28 0,'-67'50'14'0,"24"-22"-12"0,36-22 14 0,4-3-17 16,3-6 1-16,3-6 0 16,4 3 0-16,4-7 0 15,7-6 0-15,3 0 0 16,3 4 0-16,1 2 0 16,-4 7 0-16,-7 6 0 15,-6 6 1-15,-1 7 0 16,-7-7 0-16,-4 10 1 15,4-4 0-15,0 1-1 16,4-1 1-16,3 1 0 16,7-10 0-16,7-6-2 15,7-3 1-15,0-1-1 16,-3 4 1-16,3-3-1 16,-3 3 1-16,0 0-1 15,-1 3 0-15,1 0 0 16,-7 0 0-16,-1 6 0 0,-6 7 1 15,-4 8-1 1,-4 5 1-16,-3-1-1 0,0 3 1 16,0-3-5-16,4-3 0 15,3-10-6-15,7-5 0 16</inkml:trace>
  <inkml:trace contextRef="#ctx0" brushRef="#br0" timeOffset="32622.6029">15353 4531 27 0,'-25'28'13'0,"-24"3"-6"16,35-18 19-16,-7 12-23 15,-4 6 0-15,4 4 2 16,3-1 1-16,4 4-7 16,7-7 0-16,0-6 4 15,7-6 0-15,14-9-1 16,0-10 1-16,4-13-1 15,3-6 0-15,0-9-1 16,0 0 0-16,0-3 0 16,1 2 0-16,-8 4-3 15,0 6 1-15,-4 7-1 16,-3 6 1-16,-3 9-1 16,-4 12 1-16,0 7 0 15,-4-3 0-15,1 9 1 16,-1-3 1-16,-3 4-4 15,4-14 0-15,3-5-9 0,3-10 1 16,4-22-1-16,11-13 1 16</inkml:trace>
  <inkml:trace contextRef="#ctx0" brushRef="#br0" timeOffset="32815.9475">15565 4082 34 0,'-15'35'17'0,"-9"62"-21"0,17-66 33 0,-4 10-28 16,-3 9 0-16,3 4 0 16,1 8 1-16,-8 20-2 15,1-4 0-15,-1-6-1 16,7-9 1-16,8-6-7 16,6-17 1-16,8-11-4 15,7-29 0-15</inkml:trace>
  <inkml:trace contextRef="#ctx0" brushRef="#br0" timeOffset="33118.4772">15614 4584 28 0,'-7'22'14'0,"-4"19"-11"16,8-29 22-16,-1 7-24 16,4 3 1-16,0-3 0 0,4-3 1 15,3-4-4-15,0-6 1 16,3-6 1-1,1-6 1-15,0-6-1 0,3-4 0 16,3 10 0-16,-2-4 0 16,-1 10-1-16,0 0 0 15,-4 7 0-15,-3-4 0 16,4 9-1-16,-4-2 1 16,0-1 0-16,0-3 0 15,0 7 0-15,0-10 0 16,4 0-2-16,-1 0 1 15,5-9-6-15,2-7 0 16,4 1-3-16,11-4 0 16</inkml:trace>
  <inkml:trace contextRef="#ctx0" brushRef="#br0" timeOffset="33494.6694">15995 4797 29 0,'-14'41'14'0,"-7"6"-10"0,21-37 24 0,0 5-26 16,0-2 0-16,3-1 1 16,1-5 0-16,-1-4-4 15,4-6 1-15,0-7 2 16,4-9 0-16,0-3-3 16,-1 4 0-16,4-4-2 0,-3 0 1 15,-1 3-2-15,-3 3 0 16,1 4 0-16,-5 9 1 15,1 6 2-15,-4 6 0 16,-4 1 1-16,1 2 0 16,-1-3 1-16,0 4 0 15,1 3-1-15,-1-4 1 16,1 1-1-16,-1 2 1 16,1-5-1-16,-1-1 0 15,4-6-3-15,0 1 1 16,4-8-4-16,6-8 1 15,5-1-4-15,2-2 1 16</inkml:trace>
  <inkml:trace contextRef="#ctx0" brushRef="#br0" timeOffset="33800.6402">16217 4826 17 0,'0'18'8'0,"0"11"-5"0,4-26 13 0,-1 0-15 15,11 0 1-15,4-6 1 16,0 0 0-16,3-7-4 15,0 1 1-15,-3-4 2 16,3 1 1-16,-4-4-2 16,5-3 0-16,-5 4 0 15,1-1 0-15,-11 3 0 16,-7 7 0-16,-7 3 1 16,-7 9 1-16,-4 7 0 15,-10 9 0-15,0 6 2 16,-1 3 1-16,5 1 0 15,3-4 0-15,3 0-1 16,4-3 1-16,3-3-2 16,8-3 1-16,6-6-6 0,22-10 1 15,10-6-13-15,18-4 1 16,11-18-3-16,3-3 0 16</inkml:trace>
  <inkml:trace contextRef="#ctx0" brushRef="#br0" timeOffset="34198.2596">17022 4362 31 0,'-32'15'15'0,"-4"7"-19"0,26-16 24 16,-1 1-20-16,-10 5 1 15,-4 7-1-15,4 3 0 16,0-3-1-16,7-4 1 16,7 1-7-16,14-6 0 15,7-4-1-15,7-6 1 16</inkml:trace>
  <inkml:trace contextRef="#ctx0" brushRef="#br0" timeOffset="34502.5335">17113 4531 24 0,'4'3'12'0,"-15"16"-11"0,8-13 23 16,-18 19-21 0,-4 3 0-16,-7 7 0 15,-3 6 0-15,-4 3-5 16,-7-1 1-16,11-8-1 15,7-10 1-15,6-6-5 16,8-7 0-16,4-8-1 16,6-1 0-16,8-3 0 15,10 0 0-15,-4 6 5 16,5 3 1-16,2 4 5 16,1 3 0-16,-1 2 1 15,1 4 0-15,-4 7 0 16,4-1 1-16,-8 3-2 15,-3-6 0-15,1 0-6 16,-1 0 0-16,3-6-5 16,-3-6 0-16</inkml:trace>
  <inkml:trace contextRef="#ctx0" brushRef="#br0" timeOffset="35012.4342">17180 4688 26 0,'-7'-25'13'0,"28"12"-13"0,-10 4 19 0,3-4-19 16,4 1 0-1,6-4 0-15,8 0 1 0,7 0-1 16,-7 4 0-16,-1 6-3 16,-6 6 1-16,-4 6-1 15,-14 6 0-15,-7 14 0 16,-7 8 1-16,-21 7 0 15,3 0 0-15,1-1 5 16,-1 4 0-16,4-6 2 16,3-13 0-16,4-3 0 15,7-6 0-15,4-13-1 16,3-3 1-16,7-7-3 16,3-5 0-16,11 3-2 15,8-4 0-15,-1 4 0 16,0 2 0-16,-3 7-1 15,-1 10 1-15,-6 12-1 16,-7 3 1-16,-4-3-1 16,-7 3 1-16,-4 3 2 15,-3-3 0-15,-4 0 2 0,-6 0 1 16,-8-3 0-16,4-6 0 16,-4 3 0-16,1 0 0 15,-1-1-2-15,0 1 1 16,4-6-3-16,3-4 1 15,4-9-6-15,7-3 0 16,7-6-6-16,7-10 0 16,7-6-5-16,15-4 1 15</inkml:trace>
  <inkml:trace contextRef="#ctx0" brushRef="#br0" timeOffset="35254.2131">17822 4443 46 0,'-14'6'23'0,"18"16"-26"0,-1-15 42 0,1 2-39 16,3 3 1-16,3 1-1 15,1 0 1-15,10-4-1 16,4-3 0-16,3 1-2 15,7-7 0-15,-3-4-6 16,3-2 1-16,-3-3-6 16,0-1 0-16</inkml:trace>
  <inkml:trace contextRef="#ctx0" brushRef="#br0" timeOffset="35465.6506">18157 4487 39 0,'-31'53'19'0,"-36"23"-22"0,49-42 31 16,-17 13-27-16,-4 19 0 16,-3-3 0-16,-1 2 1 15,1-2-3-15,3 9 1 0,4 0 1 16,3-6 0-16,7-16-3 16,4-6 0-16,7-12-6 15,4-13 0-15,6-10-3 16,8-28 0-16</inkml:trace>
  <inkml:trace contextRef="#ctx0" brushRef="#br0" timeOffset="35820.6791">17826 4819 25 0,'21'-31'12'0,"43"6"-13"16,-40 15 20-16,4 4-19 15,1 3 1-15,-1 3 0 16,4 3 0-16,-8 3 0 15,-2 7 0-15,-5 0 1 16,-6 2 0-16,-4 4 0 16,-7 3 1-16,-7 6-1 15,-4-3 0-15,1-3-1 16,-5-6 0-16,5-4-1 0,-1 1 1 16,1-4-1-16,-1 1 0 15,4-4-1-15,0 0 1 16,3 4-1-16,4 2 1 15,4 4-1-15,3 0 0 16,0 6 0-16,4-4 0 16,-1 4 1-16,1 4 1 15,-8 5-1-15,1 0 0 16,-1-3-2-16,-3 1 1 16,-3 5-5-16,-1-9 1 15,-3-3-4-15,4-9 0 0</inkml:trace>
  <inkml:trace contextRef="#ctx0" brushRef="#br0" timeOffset="36061.9414">17925 5189 24 0,'-25'10'12'15,"0"-4"-11"-15,22-6 21 0,-1 6-19 16,-3-3 0-16,4-6 1 15,-1 3 0-15,4 0-6 16,4-12 1-16,3 2 2 16,7 1 1-16,3 3-2 15,1-1 1-15,3 4-1 16,-3 0 0-16,-1 0-1 0,1 0 0 16,0 0-8-1,-1-7 0-15</inkml:trace>
  <inkml:trace contextRef="#ctx0" brushRef="#br0" timeOffset="55317.2787">8269 6168 30 0,'-18'-3'15'0,"-6"-19"-9"0,24 12 15 0,0 1-20 15,3-4 1-15,4-6 2 16,4 1 0-16,0-4-5 15,3-3 1-15,7 3 2 16,3 0 1-16,5 9-2 16,2 4 1-16,1 6-2 15,4 6 1 1,13 19 1 0,-7 3 1-16,-10-3-1 15,-7 0 1-15,-11 3 1 0,-7 3 0 16,-4 3 0-16,-10-2 0 15,-3-1-2-15,-8 0 0 16,0 10-1-16,-3 6 1 16,-3 3-1-16,-5 0 0 15,-2 3-4-15,2-6 1 16,-2-13-6-16,9-3 1 16,5-15-8-16,-1-10 1 15,8-19-2-15,3-9 1 16</inkml:trace>
  <inkml:trace contextRef="#ctx0" brushRef="#br0" timeOffset="55515.4876">8304 6290 21 0,'4'0'10'0,"10"6"-4"0,-3 7 17 0,-1 9-20 16,8 12 1-16,-1 10 2 16,5 6 0-16,2-6-8 15,-2 6 1-15,-1-3 5 16,7-3 0-16,-3-3-2 15,-1-6 0-15,1-17-3 16,-4-2 0-16,-3 0-6 16,-1-4 1-16,-2-5-5 15,-1-14 0-15</inkml:trace>
  <inkml:trace contextRef="#ctx0" brushRef="#br0" timeOffset="55727.5867">8438 6271 28 0,'-14'6'14'0,"18"1"-4"0,-4-7 21 16,3 3-29-16,1 0 0 15,-1-3 2-15,5 3 0 16,-1 10-5-16,0 2 1 16,3-2 3-16,1-1 0 15,3 7-8-15,4-3 1 16,6-7-8-16,8-9 0 0</inkml:trace>
  <inkml:trace contextRef="#ctx0" brushRef="#br0" timeOffset="55890.8019">8774 6199 40 0,'-4'0'20'0,"11"-6"-21"0,-3 3 30 0,3-4-29 16,0 1 1-16,0 0 0 15,3-4 1-15,4-2-3 16,1 3 0-16,-1-7-4 16,3 0 0-16,1 4-6 15,3-7 0-15</inkml:trace>
  <inkml:trace contextRef="#ctx0" brushRef="#br0" timeOffset="56268.7253">8922 5933 21 0,'-21'43'10'0,"21"1"3"0,0-28 10 16,0 0-20-16,-4 6 0 16,4 6 3-16,-3 6 0 15,-1-2-7-15,0 2 1 16,4 23 4-16,-3 2 1 16,-1 10-1-16,-3-9 0 15,0-1-2-15,0 1 1 16,0-10-2-16,-3-6 0 15,-5-9-5-15,5-10 1 16,-4-13-5-16,3-9 1 16,-6-12-2-16,-1-13 1 0,4-19 0 15,7-6 1-15,3 0 5 16,4-3 0-16,11 12 6 16,-1 13 0-16,5 6 3 15,-1 10 0-15,0 6 1 16,0 9 0-16,0 4-1 15,0 5 0-15,0 4-4 16,0 0 1-16,4-7-9 16,0 1 0-16,6-7-9 15,5-12 0-15</inkml:trace>
  <inkml:trace contextRef="#ctx0" brushRef="#br0" timeOffset="59464.8746">9574 6375 12 0,'-10'-19'6'0,"6"-25"3"0,1 31 7 15,-1 7-14-15,-6 6 1 16,-1-3 4-16,0 3 1 0,-3-3-9 16,-3 6 1-16,3 10 5 15,-4 12 0-15,0 15-1 16,4 14 1-16,-7-4-2 15,10-9 0-15,1-1-2 16,6-8 1-16,1-7-1 16,3-6 1-16,0-7-1 15,3-5 0-15,4-4 0 16,4-10 1-16,3-11-1 16,0-11 1-16,0-2-1 15,0-4 1-15,1 4-1 16,-1 6 0-16,-4 6-2 15,1 4 0-15,-1 5 1 16,-3 7 0-16,1 9 0 16,-1 7 1-16,0-1-1 15,-4 4 1-15,1 0 1 16,-1 3 0-16,1-4-5 16,-1-2 1-16,4-1-5 0,0-5 0 15,0-11-4-15,4-8 0 16,0-7-3-16,6 0 1 15</inkml:trace>
  <inkml:trace contextRef="#ctx0" brushRef="#br0" timeOffset="59638.8948">9751 6296 22 0,'7'-3'11'0,"-4"-6"-6"0,1 12 19 16,-1 6-20-16,-3 7 1 16,0 9 0-16,0 3 1 0,-3 19-8 15,-4 0 0-15,0 7 5 16,-4 2 1-16,1-3-4 15,-1-6 0-15,4-12-4 16,3 3 0-16,1-7-7 16,3-15 1-16</inkml:trace>
  <inkml:trace contextRef="#ctx0" brushRef="#br0" timeOffset="59857.3936">9666 6488 19 0,'21'-82'9'0,"11"16"0"15,-18 54 7-15,0-1-14 16,4 10 0-16,3-3 5 16,4-1 0-16,-8 1-7 15,1 12 1-15,0 4 5 16,-8 12 1-16,-6 9-2 0,-4 7 1 16,-7 3-2-16,0 2 0 15,-4-5-3-15,-3 0 1 16,0-7-7-16,0-6 1 15,7-9-10-15,10-10 1 16</inkml:trace>
  <inkml:trace contextRef="#ctx0" brushRef="#br0" timeOffset="60074.3851">10111 6136 30 0,'0'29'15'0,"-11"46"-5"0,7-59 17 0,-3 15-26 16,0 19 1-16,-7 10 0 16,0-1 0-16,0 1-3 15,3-1 1-15,1-12-2 16,3-9 1-16,0-10-6 16,3-12 1-16,4-16-5 15,4-13 1-15</inkml:trace>
  <inkml:trace contextRef="#ctx0" brushRef="#br0" timeOffset="60243.2624">10082 6274 24 0,'14'-15'12'0,"4"-7"-3"16,-11 22 17-16,0 3-22 15,0 3 0-15,-3 4 5 16,-1-1 0-16,-3 13-11 0,0 12 1 16,-7 7 6-16,0 6 0 15,-3 0-2-15,3-6 1 16,0-10-4-16,-1-2 0 15,5-7-7-15,3-13 1 16,0-15-8-16,7-23 0 16</inkml:trace>
  <inkml:trace contextRef="#ctx0" brushRef="#br0" timeOffset="60423.6413">10382 5911 39 0,'18'15'19'0,"-25"64"-16"0,3-61 27 0,1 8-29 16,-4 8 1-16,0 7 1 16,-4-7 1-16,4 4-5 15,0 3 1-15,3 6-3 16,1-10 0-16,6-8-9 16,8-14 0-16</inkml:trace>
  <inkml:trace contextRef="#ctx0" brushRef="#br0" timeOffset="60607.8998">10555 6152 29 0,'-3'19'14'0,"-8"28"-8"16,7-35 14-16,1 4-20 0,-1 12 0 16,1 7 1-16,-1 2 0 15,1 7-3-15,-1-3 0 16,1 0-6-16,-1-7 0 15,8-5-1-15,3-11 1 16</inkml:trace>
  <inkml:trace contextRef="#ctx0" brushRef="#br0" timeOffset="60754.2443">10520 6193 27 0,'-14'-50'13'0,"14"18"-8"0,0 32 25 16,0 0-30-16,0 0 0 0,7-3 0 15,0 0 1-15,3 3-6 16,1 3 0-16,7-3-4 16,3 3 0-16</inkml:trace>
  <inkml:trace contextRef="#ctx0" brushRef="#br0" timeOffset="61293.9801">10756 6306 35 0,'-39'25'17'16,"18"41"-15"-16,18-48 30 0,-1 4-31 15,-3 7 1-15,4-7-1 16,-1 0 1-16,4-7-3 16,4 1 0-16,3-4 0 15,3-12 0-15,11-3-4 16,4-12 0-16,3-4-3 0,4-3 1 15,-4-3-3-15,0-3 0 16,1-4 2-16,2 1 0 16,-6 9 6-16,-7 3 0 15,-4 3 4-15,-3 4 0 16,-8 2 6-16,-6 20 0 16,-5 9 1-16,-2 9 1 15,-4 0-2-15,0 7 0 16,0-4 0-16,-4 0 0 15,11-2-3-15,3-11 1 16,4-5-2-16,4-1 0 16,10-21-3-16,-3 0 1 0,6-10-3 15,1-3 0-15,-1-3-2 16,-2 3 1-16,-1 0-2 16,-4 6 1-16,1 4-1 15,-1 5 1-15,-3 4 1 16,1 6 0-16,-1 7 2 15,-4 2 0-15,-3 7 0 16,-3 6 0-16,-1 0 1 16,1 4 0-16,-1-1-2 15,0 0 0-15,1-9-6 16,3-4 0-16,3-2-5 16,8-7 1-16</inkml:trace>
  <inkml:trace contextRef="#ctx0" brushRef="#br0" timeOffset="61483.0633">11134 6293 29 0,'-7'-16'14'0,"21"26"-1"0,-7-13 22 15,0-4-34-15,3 1 1 16,1-3 0-16,3-7 1 16,4 0-4-16,3-2 1 15,11-1 0-15,3-3 1 16,4 6-7-16,3-3 1 15,0 4-7-15,-6-4 0 16</inkml:trace>
  <inkml:trace contextRef="#ctx0" brushRef="#br0" timeOffset="61655.0601">11359 6146 35 0,'-24'31'17'0,"-22"26"-18"0,39-45 26 0,-4 19-25 15,1 7 1-15,-4 6 0 16,3 3 0-16,0 0-3 16,8-6 0-16,3-7-6 15,7-2 1-15,7-10-3 16,14-19 1-16</inkml:trace>
  <inkml:trace contextRef="#ctx0" brushRef="#br0" timeOffset="61835.0886">11522 6425 35 0,'-7'19'17'0,"-11"25"-24"0,11-29 33 15,-4 4-26-15,1 12 0 16,-1-5 0-16,1-8 1 16,3-2-5-16,3-3 0 15,4-4-5-15,11-6 1 16</inkml:trace>
  <inkml:trace contextRef="#ctx0" brushRef="#br0" timeOffset="62439.5083">11529 6262 34 0,'-7'-22'17'0,"7"-10"-14"0,0 26 28 0,3 0-30 16,1 0 0-16,-1 3 0 15,1-1 0-15,3 1-4 16,0 3 1-16,0 3-3 15,0 4 0-15,0 5-5 16,4 1 0-16,-1 2-1 16,1-5 1-16,-1 12 4 15,1 0 1-15,0 6 6 16,-4 0 0-16,0 4 7 16,-4-4 1-16,1 0 2 15,-1-3 0-15,1-6-4 16,-4-3 1-16,3-4-3 15,4-9 1 1,8-22-4-16,-1-6 1 16,0 3-3-16,0-6 0 15,0 6-1-15,-3 0 1 16,-1 7-1-16,-3 5 0 16,0 13 0-16,-7 7 0 15,0 2 1-15,-3 7 0 16,-1 0 0-16,1 3 0 15,-1-6 0-15,1-1 0 16,3-2 0-16,0-4 0 16,0-6 0-16,0-3 1 0,3-6-1 15,4-3 0 1,0-7 0-16,0 0 0 0,4 1 0 16,3-4 1-16,7 0-1 15,0 3 1-15,0 4 2 16,1 5 0-16,2 4 0 15,-2 3 1-15,-1 10 0 16,-4 2 1-16,-3 4-1 16,1 0 0-16,-5 2-2 15,-6 4 0-15,-1 0-1 16,-3-3 1-16,4-6-8 16,3-7 1-16,3 7-11 15,19-20 1-15</inkml:trace>
  <inkml:trace contextRef="#ctx0" brushRef="#br0" timeOffset="63300.9382">12686 6083 31 0,'-14'-6'15'0,"46"0"-9"0,-18-7 15 16,3 0-21-16,4 1 1 15,4-7 0-15,-4 3 1 16,4 1-3-16,-4 2 1 16,4-3 1-16,0 1 0 15,3 2-2-15,-11 7 0 16,-2 9-2-16,-15 7 1 15,-8 11-1-15,-2 8 0 16,-4-4-1-16,-7 9 1 16,-1 7 1-16,1 3 1 15,4-10 3-15,3-5 1 0,3-4 1 16,4-3 0-16,0-3 1 16,7-13 0-16,0-6-1 15,7 0 0-15,0-10-2 16,4-8 0-16,3-4-4 15,3 0 0-15,11-3-4 16,1-4 1-16,-5-8-5 16,-2-1 1-16,-1-6-2 15,-7 7 0-15,-4-4 1 32,-38 0 10-32,53 69 0 15,-36-18 1-15,-3 21 4 16,-3 10 1-16,-1 12 3 15,-7 4 0-15,-3 18-4 16,3 9 0-16,-3-2-2 16,3-10 1-16,4-6-2 15,7-10 0-15,4-15-6 0,6-13 1 16,4-18-6-16,11-20 0 16</inkml:trace>
  <inkml:trace contextRef="#ctx0" brushRef="#br0" timeOffset="63463.385">13134 6055 23 0,'-18'53'11'0,"8"0"-7"0,3-34 14 16,-4 6-18-16,-3 16 1 0,-4 12 0 16,-6 4 0-16,2-1-4 15,5-6 1-15,3-9-5 16,7-13 0-16</inkml:trace>
  <inkml:trace contextRef="#ctx0" brushRef="#br0" timeOffset="63674.1471">12548 6083 34 0,'0'19'17'0,"11"12"-23"0,-4-24 30 16,4 2-27-1,3 3 1-15,0 1-9 0,3 3 0 16,1-4 9-16,3 1 0 16</inkml:trace>
  <inkml:trace contextRef="#ctx0" brushRef="#br0" timeOffset="64154.9516">12647 6340 25 0,'-28'19'12'0,"28"-19"-12"0,0 0 20 0,0 0-19 15,3-6 0 1,8 3 0-16,0-4 0 0,-1 7-2 16,1-6 1-16,3 3 0 15,-4 3 1-15,1 0 0 16,0 6 0-16,-4 0-1 15,0 7 1-15,-4 6 0 16,-3 6 0-16,-3 0 0 16,-1 0 0-16,1-3 0 15,-1-6 0-15,1-4 0 16,3-2 0-16,0-10-1 16,7-3 0-16,3-4 0 15,4-5 1-15,0-1-1 16,4 1 0-16,0 2 0 15,-1 4 0-15,-3 3 0 16,-3 6 0-16,-4 6 1 16,-3 7 0-16,-4 12 2 15,-4 4 0-15,1-1 1 16,-4 0 0-16,-1 4 1 0,5-4 1 16,-1 1-1-16,4-7 1 15,4-3-2-15,3 0 1 16,0-7-2-16,4-2 1 15,3-10-2-15,7-9 0 16,18-13-6-16,7-6 1 16,7-16-7-16,-1-12 1 15,5-4-8-15,3-15 1 16</inkml:trace>
  <inkml:trace contextRef="#ctx0" brushRef="#br0" timeOffset="64348.7075">13787 5933 39 0,'-25'28'19'0,"-28"13"-16"0,32-23 29 0,-11 4-30 16,-14 10 1-16,0 5 0 16,-3-5 1-16,0 15-6 15,6 0 1-15,4-7-4 16,15-11 1-16,6-14-9 15,15-15 0-15</inkml:trace>
  <inkml:trace contextRef="#ctx0" brushRef="#br0" timeOffset="64693.6413">13720 6102 31 0,'-15'3'15'0,"-9"3"-8"0,13 1 19 16,-6 2-26-16,-8 10 0 15,-7 6 0-15,-3-3 0 16,3 6 0-16,0 13 1 16,4-10-2-16,7 1 0 15,7-14-3-15,3-2 0 16,4-10-1-16,14-3 0 16,0-6-1-16,0 3 0 15,7 3 3-15,4 1 0 16,0 2 5-16,-1 6 1 0,1 10 2 15,-4-3 1-15,-3 12 1 16,-4 7 1 0,0-3-2-16,-7 2 1 0,0 1-3 15,-4 0 0-15,1-4-3 16,-1-6 0-16,4-6-7 16,4-3 0-16,6-10-6 15,8-15 0-15</inkml:trace>
  <inkml:trace contextRef="#ctx0" brushRef="#br0" timeOffset="65155.3321">13818 6221 32 0,'14'-19'16'0,"22"-22"-18"0,-22 32 24 16,3 0-23-16,1-1 1 15,7 1 0-15,-4-1 0 16,11-2-1-16,-8 2 1 15,-2 4-2-15,-8 9 0 16,-7 0 0-16,-14 7 0 16,0 6 0-16,-7 6 0 15,-4 6 1-15,0-9 1 16,1 9 3-16,2-6 1 16,1 0 0-16,7-7 1 15,0-2-1-15,4-10 1 16,3-3-2-16,7-6 1 0,0 6-3 15,3 3 0 1,1 6-1-16,0 1 1 0,3 9 0 16,-4 6 0-16,-3 9 1 15,0 4 0-15,-3 6 2 16,-4-4 0-16,-4-5 1 16,-3 3 0-16,-3-4 1 15,-8 1 1-15,-3-4-2 16,-7 0 1-16,-4-9-2 15,4-3 0-15,-4-3-3 16,7-4 1-16,4-12-13 16,18-19 1-16,13-25-9 15,8-28 1 1</inkml:trace>
  <inkml:trace contextRef="#ctx0" brushRef="#br0" timeOffset="65775.8356">14531 6751 28 0,'7'6'14'0,"11"-34"-8"0,-8 12 15 16,11-9-20-16,1-15 1 15,-1-14 0-15,-4-15 0 16,1 13-3-16,-4-1 1 15,-3 1 1-15,-8 3 0 16,-3 2 0-16,-17-5 0 16,-5 6 0-16,5 3 0 15,-1 9-1-15,4 13 1 16,3 19 0-16,-3 15 0 16,7 10 0-16,0 15 0 15,4 7 0-15,-1 25 1 16,4 22-1-16,0-3 1 15,4 2-1-15,-1-5 0 16,15-16-1-16,3-7 1 0,0-5-4 16,4-7 0-16,3-16-9 15,11-18 1-15</inkml:trace>
  <inkml:trace contextRef="#ctx0" brushRef="#br0" timeOffset="66149.1561">15113 6378 39 0,'-71'72'19'0,"4"-9"-15"16,53-38 29-16,-3 3-28 0,-1-3 0 16,-3 0 1-16,10-3 0 15,4-3-9-15,4-3 1 16,6-4 5-16,8-9 1 15,3-6-3-15,11-3 1 16,-1-16-2-16,5-6 1 16,-1-4-1-16,4 4 1 15,3 0-2-15,-7 12 1 16,0 10-1-16,-3 9 1 16,-11 6 0-16,-7 17 0 15,0-4 0-15,-14 3 0 16,0 3 0-16,4-3 1 15,-1-6-2-15,-3-4 0 16,7-5-5-16,7-10 0 0,7-10-8 16,4-15 1-16,10-19-2 15,0-9 0-15</inkml:trace>
  <inkml:trace contextRef="#ctx0" brushRef="#br0" timeOffset="66491.641">15512 5929 29 0,'0'41'14'0,"-7"50"-12"16,3-63 24-16,-3 10-22 16,0 9 0-16,-4 13 4 15,-3 21 1-15,-7-6-10 16,-4 1 0-16,4-11 6 0,4-5 1 16,2-13-2-16,5-12 0 15,10-17-2-15,3-14 0 16,8-17-1-16,0 4 0 15,10-32-1-15,7-9 1 16,-3 3-1-16,-1 15 0 16,-2 4-1-16,-5 3 1 15,1 12-1-15,-8 7 1 16,-3 3 0-16,-3 9 0 16,-4 10 0-16,-7 6 1 15,-4 3-1-15,-3 6 1 16,0 1-3-16,-4-7 0 0,8-3-6 15,3-7 1 1,7-5-8-16,7-7 1 0</inkml:trace>
  <inkml:trace contextRef="#ctx0" brushRef="#br0" timeOffset="66795.286">15804 6500 30 0,'4'-3'15'0,"7"-13"-7"0,-4 10 17 0,-4-7-24 15,4-5 0-15,0 2 1 16,-3-3 0-16,-1 0-2 16,-3 7 0-16,-3 2 1 15,-8 7 1-15,-3 10 1 16,-11 5 0-16,1 7 0 16,-1 9 1-16,7-6 0 15,4 9 1-15,4-5-1 16,3-1 1-16,3 0-2 0,4-6 0 15,11-4-2-15,3-2 1 16,0-1-3-16,4-5 1 16,3-4-7-16,0-10 1 15,7-11-8-15,7-11 1 16,4-11-3-16,4-4 0 16</inkml:trace>
  <inkml:trace contextRef="#ctx0" brushRef="#br0" timeOffset="66984.0085">16210 5751 42 0,'-7'12'21'0,"11"10"-15"0,-4-6 41 0,0 9-44 16,-7 19 1-16,-4 6 1 16,-7 16 0-16,-3 9-7 15,-7 22 1-15,0 19-2 16,0-3 1-16,6-6-14 15,22-26 0-15,14-15-1 16,1-16 0-16</inkml:trace>
  <inkml:trace contextRef="#ctx0" brushRef="#br0" timeOffset="67784.0931">16824 6265 17 0,'-21'0'8'0,"-7"81"-2"0,24-59 9 16,-7 13-12-16,-3 12 1 16,-7-3 3-16,-4 0 0 15,1 0-8-15,-1-7 1 16,0-5 6-16,8-14 0 15,-1-8-2-15,4-10 0 16,7-16-1-16,3-12 0 16,8-19-1-16,10-16 1 15,4 7-1-15,10-1 0 0,0 7 0 16,11 6 0-16,0 10 0 16,3 6 0-16,-3 9 0 15,-4 12 0-15,-3 11 0 16,-7 2 0-16,-4 22 0 15,-14 16 0-15,-7 16 0 16,-7 2 1-16,-11 7-5 16,4-3 0-16,11-13-10 15,17-12 1-15,21-19-5 16,11-19 1-16</inkml:trace>
  <inkml:trace contextRef="#ctx0" brushRef="#br0" timeOffset="68440.7317">17247 6140 37 0,'0'0'18'0,"29"-22"-21"0,-15 18 29 0,14-5-26 16,4-4 0-16,6 1 0 16,15-7 0-16,-7 3 0 15,-3 1 0-15,-1 5 0 16,-7 4 0-16,-7 9 0 15,-10 7 0-15,-4 5 0 16,-10 1 0-16,-8 6 0 16,-3 3 0-16,-4 3 1 15,-10-3 0-15,0-3 0 16,0-3 1-16,3-6-1 16,4-1 1-16,4-2 0 15,6-7 0 1,18-10-2-1,0 1 1-15,4 0-1 16,-4 3 0-16,0 3-1 16,-3 3 1-16,-1 6-1 15,-6 1 1-15,-1 15 1 16,-3 3 0-16,-3 7 2 0,-1 2 0 16,1-2 0-16,3-7 1 15,0-3-1-15,0-16 1 16,0 1-1-16,3-13 1 15,8-7-3-15,0-9 0 16,3-9-1-16,3 0 1 16,4 3-2-16,1 0 0 0,-1 0-2 15,0 0 0-15,-3 3-2 16,-1 0 1-16,-6 6-4 16,-1 3 0-16,-3 1-6 15,1-1 0-15</inkml:trace>
  <inkml:trace contextRef="#ctx0" brushRef="#br0" timeOffset="68738.8029">18080 5958 36 0,'0'-10'18'0,"18"10"-18"16,-11 0 28-16,3 10-26 15,4-7 1-15,0 3 3 16,0 10 0-16,1 3-7 16,-1-1 0-16,-4-2 5 15,1 3 0-15,-4 6-2 0,-4 3 1 16,-3 0-2-16,-3-3 1 16,-1-3-2-16,1-6 1 15,-1-3-5-15,1-1 1 16,-1-6-6-1,1-2 1-15,-1-8-6 0,4-8 0 16</inkml:trace>
  <inkml:trace contextRef="#ctx0" brushRef="#br0" timeOffset="68925.3221">18186 5870 33 0,'0'-35'16'0,"3"48"-7"0,-3-7 25 0,0 4-28 15,0 2 0-15,-3 7 2 16,-8 15 1-16,-7 7-12 15,-6 6 1-15,-8 3 7 16,-10 13 0-16,-4 12-3 16,3 10 0-16,1-3-3 15,10-13 0-15,11-10-9 16,11-9 0-16,10-18-7 16,24-10 1-16</inkml:trace>
  <inkml:trace contextRef="#ctx0" brushRef="#br0" timeOffset="69161.9152">18750 5967 47 0,'-25'6'23'0,"-31"23"-24"0,35-20 39 16,-11 10-38-16,-10 0 1 15,-8 9 0-15,1 6 0 16,-4-2-2-16,7-1 1 16,7 0-7-16,11-2 1 0,7-7-8 15,14-13 1 1</inkml:trace>
  <inkml:trace contextRef="#ctx0" brushRef="#br0" timeOffset="69342.8572">18510 6246 47 0,'-10'35'23'0,"-40"15"-23"0,40-28 38 0,-4 9-38 15,-1 16 1-15,-2 0-1 16,3-9 1-16,3-4-2 16,8-9 1-16,6-6-5 15,4-9 1-15,11-14-5 16,14-11 0-16,10-20-5 15,11-12 1-15</inkml:trace>
  <inkml:trace contextRef="#ctx0" brushRef="#br0" timeOffset="69752.0909">18867 6011 38 0,'-4'16'19'0,"-31"6"-21"0,24-13 35 15,-3 4-28-15,0 8 0 16,0 1 4-16,0 0 0 15,-4 0-11-15,11-6 0 16,3-3 8-16,4-1 0 16,4-6-3-16,3-6 1 15,4-6-2-15,6-3 0 0,4-4-1 16,1-3 0-16,2 4-5 16,5-7 1-1,-1 0-5-15,4-3 0 16,3-3-5-16,-7 0 0 0,-7 6-3 15,-7 7 0-15,-3 6 7 16,-11 6 0-16,-4 6 7 16,-10 9 0-16,0 1 7 15,0 3 0-15,0 6 5 16,-4 6 0-16,1 1-3 16,-5 9 1-16,5 6-3 15,-1 12 0-15,1-6-3 16,-5 13 1-16,1-12-4 15,4-4 1-15,-1 0-6 16,4-9 1-16,0-10-7 16,3-6 1-16</inkml:trace>
  <inkml:trace contextRef="#ctx0" brushRef="#br0" timeOffset="70087.251">18852 6422 30 0,'18'-38'15'0,"14"-28"-9"0,-22 54 22 15,5 2-27-15,6-2 1 16,0-4 0-16,4 0 1 16,-1 1-4-16,-3 5 0 15,1 4 3-15,-5 6 0 0,-6 3-2 16,-4 3 1-16,-11 10-1 16,-6 15 1-16,-15 1-1 15,0-1 1-15,1 13-1 16,-5 0 0-16,8-6 0 15,0-4 1-15,3-6-1 16,8-3 0-16,6-6 1 16,8-9 1-16,6-7-1 15,22-13 1-15,11-12-4 16,6-6 0-16,14-3-10 16,-3 6 1-16</inkml:trace>
  <inkml:trace contextRef="#ctx0" brushRef="#br0" timeOffset="90833.7851">16531 10818 21 0,'-10'-3'10'0,"10"0"-1"0,0 3 11 0,7-3-15 16,3 0 0-16,1-4 2 15,6-2 0-15,1-1-9 16,3 1 0-16,0 3 6 16,4 0 1-16,-4-7-3 15,0 0 0-15,1-2 0 16,-1 2 1-16,-4 1-6 16,-2 2 1-16,-5 4-4 15,-3 3 0-15,-7 6-6 16,-3 3 1-16</inkml:trace>
  <inkml:trace contextRef="#ctx0" brushRef="#br0" timeOffset="91028.7083">16566 10812 17 0,'-10'63'8'0,"-8"18"0"0,11-53 5 16,-10 10-12-16,-1 6 0 15,-3 3 0-15,-8-3 1 16,1 12-3-16,4 4 1 15,-5-1 1-15,5-2 0 0,6-4-1 16,4-12 0 0,3-7-6-16,11-5 1 0,7-11-2 15,4-11 1-15</inkml:trace>
  <inkml:trace contextRef="#ctx0" brushRef="#br0" timeOffset="92043.7767">16718 10978 22 0,'4'3'11'0,"-4"10"-9"16,0-7 21-16,-4 3-20 16,-3 10 0-16,-4-3 1 15,1 3 0-15,-4 3-5 16,0 3 0-16,0-3 3 15,3-3 0-15,4-4-1 16,0-2 1-16,0-1-2 16,0-2 1-16,3-7-1 0,4-3 1 15,4-6-1-15,3-7 0 16,3 0 0-16,5-2 0 16,-1 2-1-16,0 4 1 15,0 3-1-15,0-1 1 16,0 1-1-16,0 0 1 15,-3 3-1-15,-1 3 1 16,-3 3 0-16,-3 3 1 16,-1 3-1-16,-3 1 1 15,0-1 0-15,-3 4 0 16,-1-4 0-16,1 1 0 16,-1-4 0-16,1 0 0 0,3-3-1 15,0-3 0-15,0 0 0 16,7-9 1-16,-4-1-1 15,4-2 0-15,4-1 0 16,0 4 0-16,-4 0 0 16,-4 5 0-16,1 1 0 15,-4 3 0-15,-4 0-1 16,1 7 1-16,-1 2 0 16,-3 4 0-16,0-1-1 15,0 1 1-15,0-1-1 16,0-2 1-16,3-1 0 15,1-3 0-15,-1 1-1 16,1-4 1-16,3 0 0 16,0 3 0-16,0-3 0 15,3 3 0-15,1 4-1 16,3-4 1-16,-4 7 0 0,4 2 0 16,4 14 0-16,-4 5 0 15,0 1 0-15,-3-1 0 16,6 7 0-1,-6-4 0-15,3-5 0 0,-7-7 1 16,0-3-1-16,0-3 1 16,7-4-1-16,-7 1 0 15,-4-7-2-15,4-2 1 16,0-4-3-16,0-9 1 0,0-13-2 16,7-13 0-16,-10-2 0 15,-4 3 0-15,7 2 1 16,-7 7 1-16,0 4 2 15,0 8 0-15,0 7 2 16,-4 9 0-16,0 4 1 16,1 2 1-16,-1 1 1 15,1 2 0-15,3-2 0 16,0 0 1-16,3-7-1 16,4 0 0-16,0-3-1 15,7-6 0-15,0-6-1 16,4-1 0-16,-1 1-1 15,12-4 1-15,-1-2-1 16,3-1 0-16,1 3-1 16,0 1 1-16,-4-1-3 15,4 7 0-15,-1 0-4 16,-3 3 1-16,1 3-6 16,-5 6 0-16</inkml:trace>
  <inkml:trace contextRef="#ctx0" brushRef="#br0" timeOffset="94610.7627">17293 10953 35 0,'-17'-22'17'0,"17"-6"-14"0,0 18 29 0,0 10-28 16,0-6 0-16,0 6 2 16,3 0 1-16,1 6-9 15,3 4 1-15,0-1 5 16,0 4 0-16,0-1-2 16,3 1 0-16,8 3 0 15,-4-1 0-15,0-2-5 16,-3 2 1-16,3 1-7 15,-3 0 1-15,-4-1-7 16,0 1 0-16</inkml:trace>
  <inkml:trace contextRef="#ctx0" brushRef="#br0" timeOffset="94759.0394">17339 11260 29 0,'-18'13'14'0,"22"-4"-5"0,-1-6 18 15,-3 0-24 1,8 4 0-16,6-7 1 15,-4-3 1-15,1 3-7 0,3 3 1 16,4 0 1-16,-1 0 0 16,8 0-11-16,10-6 0 15</inkml:trace>
  <inkml:trace contextRef="#ctx0" brushRef="#br0" timeOffset="95905.7602">18242 10884 25 0,'-14'-19'12'0,"25"0"-6"0,-4 7 9 0,7-1-14 16,3 4 0-16,8 3 1 16,3 6 1-16,11 6-3 15,0 3 0-15,3 4 3 16,-10 2 0-16,-4-2 0 16,0 6 1-16,-10 6 0 15,-7 3 0-15,-8 7-1 16,-10-7 1-16,-10 9-1 15,-8 4 0-15,-3 3-1 16,-4 0 0-16,-10 6-2 16,3 10 1-16,0-4-6 0,4-12 1 15,3-16-9-15,11-15 0 16</inkml:trace>
  <inkml:trace contextRef="#ctx0" brushRef="#br0" timeOffset="96077.7721">18228 11154 28 0,'7'18'14'0,"28"20"-5"0,-24-25 15 0,0-1-22 16,3 1 1-16,-4 2 0 15,1 7 1-15,-1 3-5 16,1-3 0-16,0-3-1 16,3-6 0-16,-4-7-9 15,11-12 1-15</inkml:trace>
  <inkml:trace contextRef="#ctx0" brushRef="#br0" timeOffset="96233.1096">18341 11028 35 0,'-4'6'17'0,"15"32"-13"16,-7-32 25-16,3 1-29 15,0-1 0-15,3 0 1 16,4 0 1-16,7-2-7 15,11-4 1-15,0-7-7 16,7-5 1-16</inkml:trace>
  <inkml:trace contextRef="#ctx0" brushRef="#br0" timeOffset="96382.4052">18725 10843 24 0,'7'-3'12'0,"11"-22"-9"0,-11 19 12 16,4-7-15-16,3-3 0 15,4 4 1-15,-1 3 0 16,4-4-3-16,-3 0 0 16</inkml:trace>
  <inkml:trace contextRef="#ctx0" brushRef="#br0" timeOffset="96731.4493">18867 10611 28 0,'-7'13'14'0,"3"15"-3"15,4-16 16-15,0 7-25 16,0 16 0-16,0 18 2 16,-4 13 0-16,1-3-4 15,-4 6 1-15,0 6 3 16,-4-3 0-16,1 6 0 16,-4-2 0-16,-1 2-2 15,1-15 0-15,0-10-7 16,-3-15 0-16,-1-13-8 15,4-19 1-15,0-18-2 16,0-20 0-16,-1-9-3 16,26 60 17-1,-29-88 0 1,18 32 1-16,4 5 7 0,3 7 1 16,4 6 1-16,-1 4 0 15,8-1-6-15,3-3 0 16,7-6-11-16,7 0 1 15,4-13-4-15,18-6 1 16</inkml:trace>
  <inkml:trace contextRef="#ctx0" brushRef="#br0" timeOffset="97360.6202">19283 10699 35 0,'-14'38'17'0,"0"37"-17"0,3-50 30 0,-7 13-28 15,1 9 1-15,-4 6 0 16,-4 6 1-16,4-2-6 16,3-10 1-16,4-3 3 15,3-10 0-15,4-9-2 16,7-9 1-16,0-13-1 16,7-6 1-16,8-13-1 15,-1-12 0-15,3-25 0 16,8-19 1-16,0-10-2 15,-4 13 1-15,3 10-1 16,1 9 1-16,-4 9-1 16,4 13 1-16,3 9 1 15,1 12 1-15,-5 4 0 16,-3 16 0-16,-3 12 0 0,0 13 1 16,-8 5-1-16,-3 8 1 15,-7 2-2-15,-3 0 1 16,-4 7-4-16,-4-13 0 15,-7-3-4-15,4-3 0 16,0-10-4-16,0-9 0 16,0-16-4-16,0-3 1 15,0-9 3-15,0-10 0 16,3-2 6-16,4-4 0 16,4 0 5-16,6 0 1 0,4 0 4 15,4 0 0-15,3-3 1 16,0 9 1-16,0 7-2 15,-3 9 0-15,-4 6 0 16,-4 0 0-16,-6 7 1 16,-4 5 0-16,-4 11-1 15,-3 2 0-15,0-6 0 16,3 3 0-16,1 7-1 16,3-4 0-16,3-6-2 15,1 4 0-15,6-8-1 16,4-8 1-16,7-10-9 15,7-6 0-15,11-6-11 16,14-10 1-16</inkml:trace>
  <inkml:trace contextRef="#ctx0" brushRef="#br0" timeOffset="97793.2572">20334 10536 25 0,'-42'16'12'0,"-1"18"-4"0,26-18 2 0,-15 6-9 16,-3 6 1-16,0 13 0 16,-8 12 0-16,1 0-2 0,3 1 0 15,7-14-1-15,4-2 0 16,3-7-6-16,15-9 0 16</inkml:trace>
  <inkml:trace contextRef="#ctx0" brushRef="#br0" timeOffset="98397.3259">20147 10768 19 0,'32'-13'9'0,"3"7"-5"0,-24 3 10 15,-1 6-14-15,1-3 1 0,3 3-1 16,0 4 1-16,-3 5-1 16,-1 1 0-16,-3 2 0 15,-7 4 1-15,-3 3-1 16,-8 9 1-16,-6 4-1 15,-5 6 0-15,-9-7 1 16,2-2 0-16,8-4 0 16,4-9 0-16,3-7 0 15,3-6 0-15,4 1 0 16,18-17 0-16,-1-2-1 16,4-1 1-16,0-6-2 15,4 1 1-15,0 8 0 16,-1 4 0-16,-6 3 0 15,-4 12 0-15,-4 4-1 16,-3 9 1-16,-3-4 0 16,-4 4 0-16,-4 3 1 15,1 1 1-15,-1-1 0 16,0 0 1-16,4-3-1 16,4-3 0-16,3-7 0 15,3 1 1-15,4-7-2 0,4-3 1 16,3-3-1-16,-3 0 0 15,10-9 0-15,-3-1 0 16,-1 4-1-16,-6 6 1 16,-4 3-1-16,-7 6 0 15,-11 4 0-15,-3 12 0 16,-4 10 1-16,1 12 1 16,-1-3 1-16,-3 3 1 15,0-7 0-15,7-5 0 0,3-10 1 16,4-6 0-16,11-4-2 15,13-8 0-15,8-23-7 16,10-15 1-16,4-13-11 16,3-3 0-16,4-7-1 15,-3-2 1-15</inkml:trace>
  <inkml:trace contextRef="#ctx0" brushRef="#br0" timeOffset="99435.0627">20581 10846 43 0,'-28'25'21'0,"-11"13"-25"0,32-22 44 16,-7 9-39-16,3 3 0 16,1-3 1-16,-1 0 0 15,4-6-3-15,4-3 1 16,-1-4 1-16,8-5 0 15,6-4 0-15,4-13 0 16,7-9-1-16,1-6 1 16,2-9-3-16,12 6 1 15,-1 3-1-15,4 3 0 16,-4 0-1-16,-3 3 0 16,-4 6 0-16,-7 4 1 0,-7 6 1 15,-7 9 0-15,-7 3 1 16,-7 10 0-16,-11 6 0 15,-10 7 0-15,0-1 0 16,0-3 1-16,0 4-1 16,3-10 1-16,7-4-1 15,4-5 1-15,4-4-1 16,6-2 1-16,4-7-1 16,7 0 1-16,4-7-1 15,3-2 1-15,14-4-2 16,0-2 1-16,0-4-2 15,1 6 1-15,-8-2-2 16,0 8 0-16,-7 11-1 16,-7 5 1-16,-7 3 0 15,-3 1 1-15,-4 3 1 16,-8 3 1-16,-2-1 1 16,-4 1 1-16,3 0-1 15,4-3 1-15,0-1-1 16,3 1 1-16,1 0 0 15,3-1 0-15,3-2-2 0,1-1 1 16,-1 4-1-16,1 6 1 16,3 3-1-16,0 3 0 15,0-3 0-15,0 1 0 16,0-4 0-16,0-4 1 16,7 1-1-16,-7 0 1 15,-4-3-1-15,1-1 0 16,-1-5-1-16,0-1 1 0,1-6-3 15,-1-3 1-15,1-6-4 16,-1-10 1-16,-3-2-1 16,0-4 1-16,4-4 0 15,-1 5 0-15,1 2 3 16,-4 9 1-16,0 10 4 16,-1 10 1-16,1 2 2 15,-3 4 0-15,3 3 2 16,0-4 0-16,0-2-1 15,3-4 0-15,1 1-2 16,6-7 0-16,4-12-4 16,7-10 1-16,4-10-9 15,10 1 1-15,11 3-6 16,0 3 1-16,0 3-3 16,-4 1 0-16,-3 5 0 31,-8 32 14-31,-20-44 2 0,17 22 0 15,-3 6 8-15,-4 3 0 16,-4 3 2-16,-3-5 1 16,0 5-6-16,4-12 0 15,0-7-8-15,6 4 0 16,11-3-11-16,8-4 0 31</inkml:trace>
  <inkml:trace contextRef="#ctx0" brushRef="#br0" timeOffset="99889.0291">21128 10787 40 0,'3'-10'20'0,"40"20"-17"0,-22-17 28 16,11-2-29-16,6 0 1 16,5-4 1-16,-1-3 0 0,-3-5-5 15,3 2 0-15,-3 0 0 16,-4 3 1-16,-6 4-6 15,-5 2 0-15,-3 4-5 16,-6 6 0-16,-8 3-3 16,-7 3 1-16</inkml:trace>
  <inkml:trace contextRef="#ctx0" brushRef="#br0" timeOffset="100030.048">21509 10768 27 0,'-21'44'13'0,"0"66"-7"0,10-79 24 0,-7 3-28 16,-3 10 0-16,0 0 0 15,-4 3 0-15,8-9-3 16,-1 3 1-16,7-4 1 16,1-2 0-16,6-10-6 15,1-3 0-15,6-19-5 16,4-12 0-16</inkml:trace>
  <inkml:trace contextRef="#ctx0" brushRef="#br0" timeOffset="100204.8708">21364 11182 34 0,'-7'-3'17'0,"25"6"-10"0,-15-3 27 16,8 3-30-16,3 3 1 16,0 1 2-16,-3 2 0 15,-1 0-9-15,4 1 0 16,-3 2 5-16,0-2 0 16,-1-4-10-16,4 0 0 15,0-3-8-15,8 1 0 16</inkml:trace>
  <inkml:trace contextRef="#ctx0" brushRef="#br0" timeOffset="100649.7544">21960 10956 37 0,'-10'6'18'0,"20"32"-12"16,-10-25 25-16,0 8-27 15,-3 5 0-15,-4 2 3 16,-4 6 1-16,4 1-9 16,-7-4 0-16,4 1 6 0,-8-1 0 15,4 0-2-15,-7-9 1 16,-4 0-1-16,4-12 0 15,3-10-2-15,4-10 0 16,3-9 0-16,4-9 0 16,4-10-1-16,17-9 1 15,7-9-2-15,7 0 0 16,4 5 1-16,3 4 0 16,-3 16 0-16,0 9 0 15,-4 13 1-15,-3 5 1 16,-1 8 0-16,-6 11 1 15,-4 14-1-15,-7 2 1 16,-7 10-1-16,0 3 1 16,0-4-11-16,4-2 0 15,10-10-12-15,4-12 1 0</inkml:trace>
  <inkml:trace contextRef="#ctx0" brushRef="#br0" timeOffset="101108.1957">22497 10693 35 0,'10'19'17'0,"43"-1"-7"0,-39-18 12 0,0 3-20 15,4-3 0-15,3-3 1 16,4 3 0-16,0-3-3 16,-1-6 0-16,-3-4 0 15,1 1 0-15,-1-4-7 16,-4 0 1-16,-3-2-6 15,1-1 1-15</inkml:trace>
  <inkml:trace contextRef="#ctx0" brushRef="#br0" timeOffset="101290.6355">22726 10461 23 0,'-14'31'11'0,"0"38"-6"15,10-44 13-15,-3 16-16 16,-3 22 1-16,-5 24 1 0,-2-2 0 15,3 3-5-15,3 3 0 16,-3 6 3-16,7-3 0 16,3-6-1-16,1-19 0 15,3-10-6-15,0-18 1 16,3-6-5-16,8-17 0 16</inkml:trace>
  <inkml:trace contextRef="#ctx0" brushRef="#br0" timeOffset="101712.6722">22620 10831 26 0,'-21'-7'13'0,"21"26"-6"0,0-13 19 0,0 7-22 16,0 6 0-16,-4 9 1 16,1 7 1-16,-4-4-8 15,-7 3 1-15,0 4 4 16,-4-3 1-16,0-4-2 16,1 0 0-16,-4-6 0 15,-1-3 0-15,1-3-1 16,7-3 0-16,4-7-2 0,2-3 0 15,8-6-3-15,11-12 0 16,7-4-1-16,13-6 0 16,-2 3 0-16,2-2 0 15,1-1 2-15,3 0 1 16,1 3 1-16,-1 0 1 16,-3 0 0-16,3 0 0 15,7 4-6-15,1-1 0 16,6-3-2-16,-7 0 0 15</inkml:trace>
  <inkml:trace contextRef="#ctx0" brushRef="#br0" timeOffset="101998.182">23128 10561 31 0,'-18'0'15'0,"18"3"-13"15,0-3 28-15,0 6-28 16,-3 7 1-16,3 9 0 16,-4 0 0-16,4 6-4 15,0 7 0-15,-3 2 2 16,3 1 0-16,0-4-5 15,0-2 1-15,0-1-6 0,-7-3 1 16,0-6-4-16,-7-3 1 16</inkml:trace>
  <inkml:trace contextRef="#ctx0" brushRef="#br0" timeOffset="102881.3799">22871 10975 24 0,'-46'-19'12'0,"35"3"-9"0,11 16 21 15,0 0-21-15,4-6 0 16,13 0 1-16,8-4 0 15,7-2-6-15,10-4 1 16,4 1 1-16,-7-4 1 0,0-6-4 16,-1 3 1-1,1 3-3-15,-4 6 1 0,-6 4-2 16,-5 3 0-16,-6 3 1 16,-7 9 1-16,-4 3 1 15,-7 4 1-15,-7 6 1 16,-4 3 0-16,-3-1 1 15,0 11 0-15,-4 2 0 16,-7 4 0-16,-3-4 0 16,0 4 1-16,-4-3 0 15,-3-4 0-15,0 0 1 16,-1-6 1-16,8-3 1 16,4-6 1-16,9-3-1 15,8-7 1-15,7-6-2 16,14-6 1-16,8-10-2 15,9 0 1-15,5-6-3 16,-1-6 0-16,4-3-2 16,0 2 0-16,-1 1-1 15,-2 6 0-15,-5 10-1 0,-6 9 0 16,-7 6 1-16,-8 6 0 16,-10 10 1-16,-3-3 1 15,-8 6 1-15,-3 3 1 16,-4 0 1-16,1 0 1 31,3-6 0-31,3-10 1 16,4-6-1-16,7-6 1 15,4-6-1-15,3-1 1 16,3 1-3-16,1-1 1 16,-1 1-2-16,-3 6 0 0,0 0-2 15,-7 3 1-15,0 0-2 16,-7 6 0-16,-3 7 0 15,-4 9 1-15,0 3-1 16,-4-3 1-16,-7 12 1 16,1 4 1-16,-1 2 1 15,4-5 0-15,3-10 1 16,7-3 0-16,4-9 0 16,7-4 1-16,7-9-1 15,8-6 0-15,-1-4-1 16,0-2 1-16,0-7-2 15,4 0 0-15,-1 7 0 16,4-1 1-16,1-3-1 16,-5 4 1-16,-3 2 0 15,0 7 0-15,-3 3 1 0,-7 0 1 16,-4 13 1-16,-4 12 1 16,-3 0 0-16,0 0 0 15,0 0-1-15,0 0 1 16,0-6-1-16,3 0 0 15,4-3-2-15,4-7 0 16,6-9-10-16,8-6 1 16,7-16-8-16,20 6 0 15</inkml:trace>
  <inkml:trace contextRef="#ctx0" brushRef="#br0" timeOffset="103227.3715">23774 10548 30 0,'7'-6'15'0,"24"9"-9"0,-20-3 15 16,7 0-21-16,10 0 1 16,14-3 0-16,11 3 1 15,0-3-6-15,-7 3 0 16,-11 3-4-16,-10 0 1 15,-7 10-2-15,-15 6 0 16</inkml:trace>
  <inkml:trace contextRef="#ctx0" brushRef="#br0" timeOffset="104262.5589">23700 10984 28 0,'-43'38'14'0,"1"-10"-9"0,38-25 27 0,1-9-30 15,6-10 0-15,12-9 1 16,2-12 1-16,11-14-5 15,11 8 0-15,7-1 3 16,14 0 1-16,7 6-2 16,11 1 0-16,-15 11-1 15,-6 8 1-15,-8 5-1 16,-7 10 1-16,-6 3-2 16,-8 6 1-16,-11 4-2 15,-6 2 1-15,-11 13-1 16,-3 10 1-16,-8 5-1 15,-17 4 0-15,-15 7 0 16,-10-4 1-16,4-3 0 16,3-7 0-16,11-6 1 15,10-9 0-15,8-6-1 16,3-10 1-16,10-6 0 16,11-12 0-16,14-4-1 0,0-6 1 15,4-6-1-15,3 3 0 16,0 3-1-16,-3 0 1 15,-4 6-1-15,-7 10 1 16,-6 6 0-16,-8 13 0 16,-11 12 2-16,-7 6 0 15,-3 0 1-15,-7 7 1 16,7-7 0-16,3-6 1 16,8-3-1-16,2-6 1 0,8-6-1 15,11-7 1 1,3-3-2-16,7-7 0 15,4-2-2-15,3 0 1 0,-3-1-2 16,0-2 0-16,-4-1-1 16,-4 4 0-16,-2 2-1 15,-5 11 1-15,-3-1-1 16,-3 0 1-16,-4 6-1 16,-11 4 1-16,-6 6-2 15,-5 3 1-15,-6 3-1 16,-4 0 1-16,-3 3 0 15,3 6 0-15,1-2 1 16,6 2 0-16,4-12 4 16,7 0 0-16,0-6 1 15,6-4 0-15,8-2 1 16,0-10 0-16,22-6 0 0,-1-13 0 16,7-3-2-16,0 0 0 15,0 0-1-15,4-3 1 16,-4 3-3-16,-3 0 1 15,-7 6-1-15,-4 7 0 16,-4 3-1-16,-2 9 0 16,-5 3 0-16,-3 6 1 15,0 10 0-15,0 13 0 16,-3 9 1-16,-1 0 0 16,0 3 0-16,1 0 1 15,-1-6-1-15,1-7 1 0,-1-3-1 16,11-6 1-16,-3-3-1 15,-1-12 1-15,5-4-1 16,-1-3 1-16,-7-3-1 16,3-15 0-16,-3-1 0 15,-10 0 1-15,-5 4-1 16,-2 2 1-16,-1 4 2 16,0 6 0-16,1 0 2 15,3 6 0-15,0-3 0 16,3-3 1-16,11-6-1 15,7 3 1-15,11-10-5 16,10-5 1-16,4-11-10 16,10-5 0-16,11-10-8 15,21 0 0-15</inkml:trace>
  <inkml:trace contextRef="#ctx0" brushRef="#br0" timeOffset="104638.2139">24709 10737 22 0,'52'0'11'0,"5"-7"-8"15,-39 1 6-15,6-6-9 16,4-1 1-16,4-3 0 15,11-3 0-15,-5 1-5 16,-2-1 0-16,-5 0-2 16,-2 0 1-16</inkml:trace>
  <inkml:trace contextRef="#ctx0" brushRef="#br0" timeOffset="105061.7094">24945 10583 22 0,'-18'31'11'0,"4"32"-13"0,11-41 19 15,-8 22-17-15,-3 12 1 16,-4 4-1-16,1-4 1 16,3-2-1-16,-1-1 0 15,5-12 0-15,-1-7 1 16,-3-9-1-16,4-3 0 0,-5-6 1 16,1-7 1-1,7-6 0-15,0-3 1 0,7-3-1 16,7-6 0-1,4-4 0-15,3 1 1 0,11-13-2 16,3-10 1-16,7-6-3 16,4-6 0-16,10 7-2 15,8-7 1-15,-8 9-2 16,-3 10 1-16,-4 6-1 16,-13 12 1-16,-12 10 3 15,-6 7 1-15,-11 5 2 16,-7 7 1-16,-18 12 1 15,-3 4 1-15,-4 6-1 16,-10-1 1-16,-4 11-2 16,-3-1 0-16,-1-3-2 15,1 3 0-15,3-9-6 16,11-7 1-16,6-9-8 16,12-12 0-16,13-7-1 15,15-6 1-15</inkml:trace>
  <inkml:trace contextRef="#ctx0" brushRef="#br0" timeOffset="105348.0232">24836 11345 26 0,'17'31'13'0,"8"7"-8"0,-18-29 25 16,4 4-27-16,3-1 0 15,0 1 2-15,0-10 0 16,7-3-6-16,0-6 0 16,4-10 4-16,0-6 0 0,-8 7-1 15,-3-4 1-15,-3 0-2 16,-18 3 1-16,-4 4-1 15,-3 5 0-15,0 7 1 16,-4 0 0-16,1 4 0 16,3-4 0-16,3 0 0 15,4 0 0-15,4 0 0 16,-1-7 0-16,8 1-1 16,6-7 1-16,4 7-6 15,11-3 0-15,7-10-4 16,6 0 0-16,8-3-8 15,4-3 1-15</inkml:trace>
  <inkml:trace contextRef="#ctx0" brushRef="#br0" timeOffset="105740.794">25545 10649 42 0,'-4'0'21'0,"11"-10"-22"0,-3 7 35 16,3 0-34-16,3 0 0 16,8 3 1-16,0 0 0 31,10 6 0-31,-3 1 0 16,-8-1 0-16,-3 3 1 0,-7 4 0 15,-7-1 0-15,0 4-1 16,-7 12 0-16,0-3 0 15,-3 3 0-15,6 1-1 16,-3-1 1-16,0-6 0 16,7 0 0-16,-7 3 0 15,7-3 0-15,-7-6 0 16,3 2 0-16,1-5 0 16,-1-7 1-16,-3-3-2 15,0-3 1-15,0 0-5 16,0-3 0-16,0-3-6 15,0-3 0-15,0-7-6 16,0-3 1-16</inkml:trace>
  <inkml:trace contextRef="#ctx0" brushRef="#br0" timeOffset="105909.8883">25513 10730 29 0,'0'0'14'0,"-4"13"-1"16,4-1 20-16,-3 10-27 0,-1 13 1 15,-3 2 2-15,-3 14 1 16,-8 2-13-16,-3 10 0 15,0 3 8-15,3 6 1 16,4-3-6-16,7-13 1 16,3-9-9-16,11-12 0 15,4-13-8-15,10-16 0 16</inkml:trace>
  <inkml:trace contextRef="#ctx0" brushRef="#br0" timeOffset="106248.6447">26070 10548 47 0,'-21'0'23'0,"3"0"-17"0,11 0 37 0,-3 0-40 16,-1 0 0-16,4 0-1 15,4 4 1-15,3 2-5 16,7-3 1-16,3 3 2 15,8 4 1-15,0 2-2 16,-1 1 0-16,4 2 0 16,4 4 0-16,-4 0 0 15,-3 0 0-15,-4 9 0 16,-14 7 1-16,-4-1 0 16,-3-3 1-16,-7 7 0 15,-3-3 0-15,-12 2-2 16,-2 1 0-16,-1-10-8 15,4-3 0-15,3-12-10 0,7-7 1 16,4-19-1-16,11-9 0 16</inkml:trace>
  <inkml:trace contextRef="#ctx0" brushRef="#br0" timeOffset="106599.7326">25897 10824 39 0,'7'10'19'0,"11"-10"-26"0,-11 0 39 16,0-3-32-16,0 3 0 0,7 0 0 15,-3 3 1-15,0 3-5 16,-1 7 1-16,1 2-2 16,-4 4 1-16,-4 12-1 15,1 4 1-15,-4-1-1 16,0 4 1-16,3-7 6 16,4-2 0-16,-3-4 4 15,3-3 0-15,0-7 1 16,0-2 1-16,0-7 0 15,0-3 0-15,0-3-3 16,0-6 0-16,0-3-1 16,-3-1 0-16,-1 1-2 15,-3 3 1-15,-3-1-1 16,-4 1 1-16,-4-3-2 16,-3 2 1-16,-3 1-2 15,-1 0 1-15,4 3-8 16,3 0 1-16,8 3-10 15,13-13 0-15</inkml:trace>
  <inkml:trace contextRef="#ctx0" brushRef="#br0" timeOffset="107033.3235">26801 10501 38 0,'-15'51'19'0,"-23"8"-16"15,27-37 23-15,-3 9-25 16,-4 10 1-16,1 9 0 0,-5 1 0 15,-2 2-2-15,-1-3 0 16,0-6-2-16,1-10 1 16,3-5-6-16,6-4 0 15,5-10-5-15,3-8 1 16</inkml:trace>
  <inkml:trace contextRef="#ctx0" brushRef="#br0" timeOffset="107176.4274">26554 10997 24 0,'10'19'12'0,"8"28"-4"0,-15-38 17 0,4 1-24 16,-3 2 1-16,-1 4 0 16,-3 6 1-16,0 3-4 15,-3 3 1-15,-1-3-1 16,1 3 0-16,-1 1-8 16,8-4 0-16</inkml:trace>
  <inkml:trace contextRef="#ctx0" brushRef="#br0" timeOffset="107389.6028">27002 10784 35 0,'14'-7'17'0,"28"-27"-17"15,-28 24 27-15,4-5-27 16,-1-1 0-16,5-3 0 0,-1 0 1 15,0 1-4-15,7 2 1 16,-3 0-5-16,-4 7 0 16,-7-1-3-16,-3 4 1 15</inkml:trace>
  <inkml:trace contextRef="#ctx0" brushRef="#br0" timeOffset="107733.5574">27104 10715 27 0,'-32'37'13'0,"-3"26"-13"0,28-41 23 16,-4 9-21-16,-13 7 0 16,-5 6-1-16,-6 0 0 0,10 0-2 15,11-7 1-15,7-2 1 16,14-7 0-16,7-9-1 16,4-7 1-16,0-5-1 15,6-7 1-15,1-7 0 16,0-5 0-16,-1 2-1 15,-2 1 1-15,-5 0 1 16,-3-1 1-16,-3 1 0 16,-4 2 1-16,-7 7-1 15,-4 0 1-15,-6 0 0 16,-4 4 0-16,-4 2-2 16,0 0 0-16,4 0-1 15,0-2 0-15,4-4-4 16,6-7 1-16,11-2-6 15,7-13 1-15,11-13-7 16,7-5 0-16</inkml:trace>
  <inkml:trace contextRef="#ctx0" brushRef="#br0" timeOffset="108201.6685">27563 10548 30 0,'0'-9'15'0,"-8"15"-9"0,5-3 21 16,-4 1-24-16,-4 2 1 15,-6 3 3-15,-4 7 1 16,-1 0-10-16,1-1 1 0,7 1 5 16,7 0 1-16,7-4-3 15,7 1 1-15,7-1-2 16,4 1 0-16,-4 3-1 16,0 2 1-16,0-2-1 15,0 3 0-15,0 0-1 16,-3-1 1-16,-4 1 0 15,0 0 1-15,-3 0 0 16,-4-3 0-16,-7 9 0 16,-1 3 0-16,-2-6 0 15,-11 0 1-15,-7 3-4 16,-8 0 1-16,-10-6-5 16,8-7 1-16,6-2-4 15,7-10 1-15,7-10-1 16,4-9 0-16,18-6 3 15,3 7 1-15,0 2 6 16,4 7 0-16,-4 2 4 16,3 10 1-16,1 4 0 15,-1 5 1-15,1 1-1 0,7-1 0 16,6 10-6-16,1-6 0 16,-4-7-7-16,7 1 0 15,-3-1-6-15,7 4 0 16</inkml:trace>
  <inkml:trace contextRef="#ctx0" brushRef="#br0" timeOffset="108578.2391">28046 11223 49 0,'-4'-22'24'0,"4"-35"-22"0,0 42 46 0,4-14-46 16,-4-5 0-16,10-10 0 15,-6-12 1-15,3 5-4 16,-3-2 0-16,-1-3 3 16,1 2 0-16,-4 4-2 15,0 9 1-15,0 13-1 16,-4 12 0-16,-7 7 0 16,1 12 0-16,-4 10 1 15,-4 6 0-15,1 9 1 16,-5 13 0-16,1 12 0 15,-4 3 1-15,1 4-1 16,-1-7 1-16,4-3-2 16,7 0 1-16,3-6-2 0,8-6 0 15,10-7-7 1,7-6 0-16,4-6-7 0,13-6 1 16,5-10-7-16,6-3 1 31</inkml:trace>
  <inkml:trace contextRef="#ctx0" brushRef="#br0" timeOffset="108908.1366">28296 11028 27 0,'-24'-6'13'0,"-5"53"0"0,19-41 15 0,-8 7-20 16,-3-1 0-16,0 7 4 16,3 0 1-16,4-3-17 15,4-4 0-15,2-2 10 16,1-1 1-16,4-6-5 15,6-3 1-15,4-3-2 16,8-6 0-16,2-1-1 16,4-2 1-16,1 2-2 15,-5 1 1-15,8 3-1 16,-7-1 1-16,-1 4-1 16,-3 6 1-16,0 4-1 15,-3 2 1-15,-4 4 0 16,-7 2 0-16,0 1 0 15,0 0 1-15,0-4-3 16,0-2 1-16,4-4-5 16,3-6 0-16,10-6-5 15,1-7 0-15,7-3-6 16,3-3 1-16</inkml:trace>
  <inkml:trace contextRef="#ctx0" brushRef="#br0" timeOffset="109298.9224">28702 10759 27 0,'4'12'13'0,"-4"16"-2"0,0-15 17 16,0 9-25-16,-8 12 0 15,1 10 3-15,-3-3 1 16,-8 3-8-16,8 0 1 0,-12 0 5 16,1-7 0-16,4-2-2 15,3-10 1-15,3-3-2 16,4-10 0-16,7-5-1 15,7-7 0-15,4-7-2 16,3-2 0-16,-4 0-2 16,11-1 0-16,-3 1-1 15,0 2 0-15,-4 1 0 16,0 3 1-16,-4 3 0 16,1 0 1-16,-7 0 2 15,3 3 1-15,-7 3-1 16,-7 1 1-16,3 2 0 15,-7 1 0-15,1-1-1 16,-1 4 1-16,-3-1-1 16,7-6 0-16,4 1-5 15,-1-4 0-15,4-3-6 0,11-7 0 16,6 1-1-16,1 0 0 16</inkml:trace>
  <inkml:trace contextRef="#ctx0" brushRef="#br0" timeOffset="109610.1482">28822 11191 25 0,'11'3'12'0,"-1"-9"-6"0,-6 3 23 16,-1 0-26-16,4 0 0 16,0-4 1-16,0 1 0 15,0 0-5-15,-3 0 0 16,7-1 4-16,-11 1 0 0,0 0-2 16,0 0 1-16,-4 2 0 15,-3 4 1-15,0 4 0 16,-4 2 0-16,1 3 0 15,-1 4 1-15,1-1 0 16,-1 4 0-16,0 3-1 16,4 3 1-16,0 3-1 15,0-3 1-15,4 3-1 16,3 0 0-16,0-9-2 16,3-4 1-16,1-2-4 15,3-10 0-15,7-7-7 16,0-8 0-16,11 2-7 15,3-9 0-15,14-3-2 16,-3-3 1-16</inkml:trace>
  <inkml:trace contextRef="#ctx0" brushRef="#br0" timeOffset="109785.151">29288 10727 44 0,'-7'19'22'0,"-11"53"-21"15,11-47 45-15,-7 13-45 0,-7 12 1 16,-11 6-1-16,-7 10 1 16,0 3-7-16,4 3 0 15,3-3-9-15,15 4 0 0</inkml:trace>
  <inkml:trace contextRef="#ctx0" brushRef="#br0" timeOffset="111908.229">16214 12787 20 0,'3'-6'10'0,"8"-3"-5"16,-4 9 11-16,10-3-15 16,1-1 0-16,3 1 0 0,0-3 1 15,4 0-2 1,-4 0 0-16,0-1 1 0,1 7 0 15,-8 3 0-15,3-3 0 32,-17 13 0-32,-3 3 1 15,-8 2-1-15,1 7 1 16,-4-3-1-16,-1-3 0 16,5-3 0-16,-1-4 0 15,4-2-1-15,0-4 0 16,4-3-1-16,3-3 1 15,3-6 0-15,1 0 0 16,3-1-1-16,0 1 0 0,-7 6 0 16,0 0 0-16,3 3 1 15,1 7 0-15,-4 5 1 16,0-5 0-16,0 12 2 16,3 6 0-16,-3 0 0 15,0 4 1-15,4-1-2 16,-4 0 0-16,3 1 0 15,1-14 0-15,0-5-1 16,3-4 1-16,0-9-3 16,3-12 1-16,15-10-6 15,-4-13 1-15,0 7-7 16,4-6 1-16</inkml:trace>
  <inkml:trace contextRef="#ctx0" brushRef="#br0" timeOffset="112286.7641">16760 12471 20 0,'0'-3'10'0,"-7"3"-1"0,4 9 9 16,-4 7-15-16,-4 6 1 15,-3 3 2-15,0 6 1 16,-4 4-8-16,4-1 1 16,0-12 5-16,4 0 0 15,3-3-2-15,7-4 0 0,0-2-2 16,7 0 1-16,3-4-2 15,8 0 1 1,-1 1-1-16,5-1 0 0,6 1 2 16,0-1 0-16,-3 3 0 15,-4 1 0-15,-3 0 1 16,-4 2 1-16,-7 4-1 16,-4 0 0-16,-6-3-1 15,-8 2 1-15,-3 4-1 16,-4 7 0-16,-3 5-1 15,0 4 1-15,-7 2-3 16,0-2 1-16,-4-3-6 16,7-4 1-16,4-15-7 15,3-7 0-15,4-12-5 16,7-22 1-16</inkml:trace>
  <inkml:trace contextRef="#ctx0" brushRef="#br0" timeOffset="112455.9014">16588 12966 34 0,'7'6'17'0,"17"16"-13"0,-17-12 29 15,4 5-29-15,0 4 1 16,-1 0 1-16,4 3 1 16,0 3-9-16,0 10 0 15,8-13 6-15,-1-7 0 16,11-5-6-16,-1-7 1 16,1-9-9-16,0-4 0 15,0-12-4-15,10-6 0 16</inkml:trace>
  <inkml:trace contextRef="#ctx0" brushRef="#br0" timeOffset="112662.9966">17103 12778 46 0,'-4'13'23'0,"1"-1"-23"15,3-9 42-15,3 7-42 16,1-4 1-16,-1 3 0 15,4 1 0-15,0-4-1 16,0 0 0-16,0 1-4 16,0-1 0-16,1 3-7 15,-1 4 1-15,0-1-5 16,-4-2 1-16</inkml:trace>
  <inkml:trace contextRef="#ctx0" brushRef="#br0" timeOffset="112805.2897">17120 13095 30 0,'-7'34'15'0,"7"-21"-5"0,0-4 24 16,0 1-30-16,4 2 0 16,-1 1 1-16,1-4 0 15,3-3-7-15,0 4 1 16,0-4-1-16,0-3 0 16,4 0-11-16,3-6 0 15</inkml:trace>
  <inkml:trace contextRef="#ctx0" brushRef="#br0" timeOffset="114130.5049">18038 12725 19 0,'-22'-7'9'0,"19"20"0"0,3-13 10 16,0 0-16-16,7 0 0 15,0-3 2-15,4 0 1 0,3 3-7 16,7-7 0-16,0 1 5 16,0-3 0-16,4-7-2 15,0 0 1-15,-1 1-1 16,4-1 0-16,-3-3-2 15,0-3 0-15,0 3-5 16,-4 1 0-16,0 2-6 16,-3 0 0-16</inkml:trace>
  <inkml:trace contextRef="#ctx0" brushRef="#br0" timeOffset="114316.3515">18267 12430 20 0,'-25'31'10'0,"4"35"-6"0,14-44 9 15,-4 9-13-15,-6 7 0 16,-1-3 0-16,-3 2 1 16,0 1-7-16,0-1 0 15</inkml:trace>
  <inkml:trace contextRef="#ctx0" brushRef="#br0" timeOffset="114707.1025">18034 13004 19 0,'14'12'9'0,"-3"38"-3"16,-8-34 11-16,1 6-16 15,-4 9 1-15,0-2 1 16,-4 2 0-16,1-3-4 15,-4-3 1-15,3-6 2 16,1-6 1-16,3-4-1 16,3-3 0-16,1-12-1 15,3-16 0-15,3-12 0 16,1-16 0-16,-1 2-1 16,8 1 1-16,0 4-1 15,-4-1 0-15,3 6 1 16,5 4 0-16,-1 8-1 15,0 8 1-15,0 5 0 16,0 10 0-16,-3 9-1 16,0 4 1-16,-4 5 0 15,-4-2 0-15,-3 12 0 0,-3 9 1 32,-11 29-8-17,0 0 1-15,0-13-5 0,0-9 1 16</inkml:trace>
  <inkml:trace contextRef="#ctx0" brushRef="#br0" timeOffset="115390.0859">18207 13057 11 0,'0'6'5'0,"7"16"9"0,-4-15-3 0,1 2-10 15,-1 10 0-15,-3-7 1 16,0 7 0-16,0-3-3 16,-3 9 1-16,-1-3 1 15,1-6 0-15,-1-1 0 16,-3 1 0-16,4-7-1 16,-1 1 1-16,1-10-1 15,-1 0 1-15,4-7-1 16,0-2 0-16,0 0-1 15,0-1 1-15,4 1-1 16,-1 3 1-16,1-1-1 16,-1 1 1-16,1 3 0 15,-4 3 0-15,3 0 0 16,1 3 1-16,-4 13-1 16,0-1 1-16,-4-2-1 0,1-1 1 15,-1 4-1-15,-3 0 0 16,4-4 0-16,-1-2 0 15,4-1-1-15,0-3 1 16,0-2-1-16,4-4 0 16,-1-4 0-16,4 1 1 15,0 0 0-15,4 0 0 16,-4 0 0-16,4-3 1 16,-1-4 0-16,-3 4 0 0,0-7-2 15,-3 10 1 1,-4 6-1-16,0 4 0 0,-4-1-1 15,-3 3 0-15,-3 7 0 16,-4 6 0-16,-8 3 2 16,5 3 1-1,-4-3 2-15,3 0 0 0,4-12 1 16,7 0 1-16,3 5 0 16,4-11 0-16,11-4-1 15,-1 0 1-15,5 6-2 16,2-9 0-16,4-9-2 15,-3 0 0-15,10-20-5 16,4-5 0-16,17-7-6 16,8-6 0-16</inkml:trace>
  <inkml:trace contextRef="#ctx0" brushRef="#br0" timeOffset="115598.0015">18747 12925 38 0,'-7'10'19'0,"14"-13"-22"0,0-4 31 16,0-2-28-16,3-7 1 0,8-3 0 16,0-2 0-16,6 2-3 15,1-10 1-15,14-11-7 16,3 5 0-16,-3-6-2 15,-4 1 0-15</inkml:trace>
  <inkml:trace contextRef="#ctx0" brushRef="#br0" timeOffset="115902.521">18941 12452 26 0,'-22'41'13'0,"8"40"-5"15,11-53 20-15,-1 7-26 16,-3 12 1-16,-3 9 2 15,-1 1 0-15,-3 21-5 16,-4 16 0-16,1 0 4 16,-1 10 0-16,-3-29-1 15,3 7 1-15,-3-7-2 0,0-9 0 16,3-19-1 0,1-13 1-16,-5-15-1 0,5-22 0 15,-1 6-1-15,4-9 1 16,7-10-1-16,7-6 0 15,7-6-1-15,11-3 0 16,-1 2 1-16,5-8 0 16,6-13-5-16,3-7 0 15,8-9-9-15,4 10 0 16</inkml:trace>
  <inkml:trace contextRef="#ctx0" brushRef="#br0" timeOffset="116109.9775">19360 12477 33 0,'-17'13'16'0,"13"2"-6"0,4-15 17 0,0 10-28 16,4-7 1-16,-1 0 0 16,8-3 0-16,0-3 0 15,3 0 1-15,0-7-4 16,3 4 0-16,-3 6-5 15,4 3 1-15,-7 6-4 16,-4 4 1-16</inkml:trace>
  <inkml:trace contextRef="#ctx0" brushRef="#br0" timeOffset="116940.0731">19368 12762 20 0,'-36'25'10'0,"1"22"-3"0,28-37 15 16,-4 2-17-16,1-2 0 15,-1-4 0-15,11-3 1 16,0-3-9-16,7-9 0 15,0-7 6-15,7-3 0 16,4 4-3-16,3-1 1 16,4 3-1-16,0-2 0 15,-1 5 0-15,-3 7 0 16,1 3-1-16,-12 3 1 16,-3 7 0-16,-7 2 0 0,-3 7-1 15,-4 6 1 1,-4 0 0-16,-7 0 0 15,1-3 0-15,-1-3 1 0,4 6-1 16,0-9 1-16,3 0 0 16,1-1 0-16,3-8-1 15,3-7 0-15,4-10 0 16,4 7 1-16,3-3-2 16,7-7 1-16,0-3-1 15,4 1 1-15,-1-1-1 16,1 4 1-16,3 2-1 15,-7 1 1-15,-3 6-1 16,-8 3 0-16,-3 6 1 16,-3 6 0-16,-8 4-1 15,1-3 1-15,-8 12 0 16,4 6 0-16,-4 4 1 16,4-4 0-16,0 0 0 15,3 4 0-15,1-10 1 16,3-6 0-16,3-4 0 15,4-5 0-15,0-7-1 0,7-6 0 16,0-3 0-16,4-10 0 16,3-9-2-16,0 0 1 15,0-4-3-15,0 4 1 16,0 3-3-16,1 7 1 16,-8-1-1-16,-4 4 0 15,-3 2 1-15,-3 16 0 16,-4 10 2-16,-4 6 0 15,0 3 2-15,1 3 0 0,-1 7 2 16,4-10 0-16,0-3 0 16,4-3 0-16,-1-7 0 15,4 1 0-15,4-7 0 16,3-6 0-16,0-6-2 16,3-4 1-16,1-5 0 15,-1 2 0-15,5 1-1 16,-5 5 0-16,1-5 0 15,-1 9 0-15,-3-1 0 16,-3 4 0-16,-1 4 0 16,-3 5 0-16,-3 4 0 15,-1 5 1-15,1 1-1 16,-4 6 1-16,0-6-2 16,0-6 1-16,3-1-10 15,8 1 1-15</inkml:trace>
  <inkml:trace contextRef="#ctx0" brushRef="#br0" timeOffset="117536.4296">20119 12800 22 0,'-46'41'11'0,"43"31"-7"0,3-60 10 15,3-5-12-15,8-1 0 16,6-3 3-16,4 3 0 16,8-9-6-16,2-9 1 15,-2-10 3-15,2-7 1 16,-2 1-1-16,-8-6 0 16,-4-4 0-16,-6 7 0 15,-15 6 0-15,-10 9 1 0,-3 7-1 16,-19 12 1-1,-2 9-3-15,-1 1 1 16,4 6-1-16,-1 6 1 0,1 3-2 16,3 6 0-16,8-2-5 15,2-7 1-15,8 3-8 16,4 7 0-16</inkml:trace>
  <inkml:trace contextRef="#ctx0" brushRef="#br0" timeOffset="117729.5491">20232 12966 24 0,'-11'-16'12'0,"-6"32"-3"16,13-6 9-16,-3 5-16 16,-14 10 1-16,0 4-1 15,0 8 0-15,-1 13-3 0,-2-9 0 31,-8 28-7-31,11-19 1 16</inkml:trace>
  <inkml:trace contextRef="#ctx0" brushRef="#br0" timeOffset="117894.3689">20147 13183 35 0,'-10'15'17'0,"20"20"-12"0,1-20 25 0,-1 1-28 15,4-3 0 1,11 5 2-16,3 1 1 0,4-3-8 16,0-4 0-16,3-5-8 15,7-4 1-15</inkml:trace>
  <inkml:trace contextRef="#ctx0" brushRef="#br0" timeOffset="119150.7976">20997 12684 22 0,'-7'9'11'0,"4"20"-2"0,3-20 3 0,0 7-10 16,-4 12 0-16,1 9 1 15,-1-5 1-15,1 15-5 16,-1 12 1-16,-3 14 2 15,-4-8 0-15,1 1-1 16,-8-6 1-16,4-10-7 16,4-12 0-16,3-20-4 15,-1-11 1-15</inkml:trace>
  <inkml:trace contextRef="#ctx0" brushRef="#br0" timeOffset="119413.4494">20959 12709 24 0,'3'-60'12'0,"29"-2"-13"16,-18 46 18-16,7-9-16 0,4 0 1 16,7 0 2-16,13 3 1 15,5 6-5-15,-1 4 0 16,1 2 3-16,-8 10 1 16,-3 10-1-16,-4 12 1 15,-3 12-2-15,-1 16 1 16,-13-3-1-16,-4 3 1 15,-7 10-1-15,-3-7 0 16,-1 10-1-16,-3 0 1 16,-3-1-2-16,-4 7 1 0,3-6-7 15,-3-10 1-15,0-15-7 16,-3-10 0-16</inkml:trace>
  <inkml:trace contextRef="#ctx0" brushRef="#br0" timeOffset="119622.3449">21100 13007 30 0,'-25'-3'15'0,"18"-25"-5"0,7 28 20 0,0-7-27 16,7 1 0-16,4-3 0 16,3-4 1-16,3 1-5 15,4-1 0-15,11-3 3 16,0 4 1-16,3-1-4 15,0 4 1-15,-3 3-7 16,-4 6 0-16,-3 3-6 16,-4 6 1-16</inkml:trace>
  <inkml:trace contextRef="#ctx0" brushRef="#br0" timeOffset="119816.4661">21093 13280 38 0,'-15'31'19'0,"19"-25"-17"0,3-9 31 16,4-6-30-16,3-7 1 16,7-6 0-16,11-6 0 0,3-7-6 15,4-5 1-15,-4-1 1 16,0 6 0-16,-3 7-7 16,-4 0 0-16,-3 6-7 15,0 0 1-15</inkml:trace>
  <inkml:trace contextRef="#ctx0" brushRef="#br0" timeOffset="120028.2136">21371 12637 26 0,'-14'-3'13'0,"28"34"1"15,-14-18 15-15,0 5-25 16,0 14 1-16,-7 12 2 15,0 6 1-15,-3 16-10 16,-5 12 0-16,1 1 6 0,0 5 1 16,7-5-10-16,7-10 1 15,7-16-10 1,4-9 0-16</inkml:trace>
  <inkml:trace contextRef="#ctx0" brushRef="#br0" timeOffset="144919.1099">22049 13333 21 0,'-15'3'10'0,"19"-9"3"0,-4 6 11 16,4-6-20-16,3-13 0 0,0-13 1 16,0-2 1-16,3-13-8 15,1 0 0-15,-1-6 5 16,-2-7 1-16,-1 0-3 15,-4-5 1-15,1-11-1 16,-4-2 0-16,-4 9 0 16,1 16 1-16,-1 9 0 15,-3 12 0-15,0 10-1 16,0 13 1-16,0 3-1 16,0 12 1-16,3 13-2 15,1 15 1-15,-4 10-1 16,3 13 1-16,1-1 0 15,-1 26 0-15,1 5-1 16,3 4 1-16,0-15-1 16,3-4 1-16,4-13-4 15,7-8 0-15,4-11-5 16,3-5 0-16,4-10-6 16,3-9 0-16</inkml:trace>
  <inkml:trace contextRef="#ctx0" brushRef="#br0" timeOffset="145282.5169">22550 12994 25 0,'-25'7'12'0,"-3"15"-3"0,17-10 13 16,-7 7-19-16,-3 3 1 16,-10 3 2-16,2 9 1 0,8-8-8 15,3-1 1-15,4-3 4 16,4-4 1-16,3-2-3 15,3-10 0-15,4 1-1 16,11-14 1-16,3-5-2 16,4-7 0-16,-1 0-1 15,8-3 1-15,-4 0-1 16,0 7 1-16,0 8-1 16,1 7 1-16,-5 7 0 15,-3 5 0-15,0 1 1 16,-3 2 0-16,-4 4 0 15,0-6 1-15,0 6-1 16,-3-7 0-16,-1 4-3 16,1-7 0-16,3-12-6 15,0-3 1-15,3-13-6 16,8-16 0-16</inkml:trace>
  <inkml:trace contextRef="#ctx0" brushRef="#br0" timeOffset="145654.8315">22938 12490 34 0,'-11'31'17'0,"0"16"-16"0,-3-28 27 15,0 15-26-15,0 4 0 16,-4 9 3-16,-3 6 0 16,0 13-5-16,-4 0 0 15,4 0 3-15,0-7 1 0,7-12-2 16,7-12 0-16,3-10-1 15,8-16 1-15,3-15-2 16,4-19 1-16,6-6-1 16,1 6 0-16,14 3-1 15,-1 3 1-15,1 3-1 16,-4 7 1-16,1 2 0 16,-5 7 0-16,-6-3 1 15,-8 6 1-15,-2 7 0 16,-8 2 0-16,-4 10 0 15,-7 3 1-15,1 4-1 16,-15-1 0-16,0 6-6 16,4-12 1-16,4 0-8 15,6-6 0-15,8-10-4 16,17-9 0-16</inkml:trace>
  <inkml:trace contextRef="#ctx0" brushRef="#br0" timeOffset="145958.4752">23167 13010 35 0,'7'-3'17'0,"7"-6"-14"0,-7-1 28 16,0 1-30-16,0 2 0 15,0-2 0-15,0 0 1 16,-3-1-2-16,-4 4 0 16,-7 3 2-16,-4 6 1 15,-3 0-1-15,0 10 1 16,0 5 0-16,0 14 1 0,3-1-1 15,4 4 1-15,4-7-1 16,-1 0 0-16,4-6-1 16,4-3 0-16,3-10-1 15,0 1 1-15,3-13-3 16,4-7 0-16,1-12-4 16,2-3 0-16,4-13-5 15,4 7 0-15,0-7-6 16,-1-2 1-16</inkml:trace>
  <inkml:trace contextRef="#ctx0" brushRef="#br0" timeOffset="146157.5962">23555 12295 41 0,'-4'-3'20'0,"11"12"-9"16,-7 1 35-16,-7 5-42 15,-3 11 1-15,-1 14 2 0,-6 17 0 16,-8 15-9-16,0 3 0 15,-3 0 5-15,7 13 1 16,7-3-10-16,10-10 1 16,18-6-12-16,18 0 0 15,7-22-2-15,-11-6 1 16</inkml:trace>
  <inkml:trace contextRef="#ctx0" brushRef="#br0" timeOffset="146692.6265">24208 12621 36 0,'10'-15'18'0,"18"-23"-23"0,-17 28 32 16,3 4-24-16,0 3 1 16,4 3 4-16,-1 3 0 15,1-3-9-15,0 10 1 16,-4-4 6-16,-4 6 1 15,-2 7-3-15,-5 3 1 16,-6 6-2-16,-8-2 0 16,-7 2-2-16,-3 3 0 15,-4 7-4-15,-3 2 1 16,-11-8-5-16,-3-1 1 0,0 4-6 16,-4-7 1-16,7-9-5 15,7-16 1-15</inkml:trace>
  <inkml:trace contextRef="#ctx0" brushRef="#br0" timeOffset="146871.769">24017 12844 35 0,'7'6'17'0,"25"22"-10"15,-22-18 30-15,1 2-32 16,0-2 0-16,6 2 1 16,1 13 1-16,0 0-10 15,-1 1 1-15,-3 2 5 16,0 3 1-16,-3-6-8 0,0 7 1 15,-1-14-8-15,1-5 1 16,3-10-5-16,0-6 0 16</inkml:trace>
  <inkml:trace contextRef="#ctx0" brushRef="#br0" timeOffset="147035.3523">24179 12772 44 0,'15'6'22'0,"-1"-22"-18"0,-14 16 39 15,7 0-42-15,0 3 1 16,3 1 0-16,1-1 0 0,3 0-4 16,0-3 0-16,4-3-5 15,3 3 0-15,4-3-8 16,3-1 1-16</inkml:trace>
  <inkml:trace contextRef="#ctx0" brushRef="#br0" timeOffset="147519.4357">24649 12540 39 0,'7'-3'19'0,"10"18"-17"16,-10-18 28-16,4 3-30 15,3 0 1-15,0-3 0 16,-3-6 1-16,-1-4-3 16,1-6 1-16,-1 0-3 15,1 1 1-15,0 2-4 16,-4 0 0-16,-4 4-2 15,-3-4 1-15,0 3-1 0,0 1 1 16,-3 2 4-16,-1 7 0 16,1 3 7-16,-1 7 1 15,1 8 3-15,3 14 0 16,-4 11 2-16,1 17 1 16,-5-4-1-1,-2 3 0-15,-8 7-3 0,-3-6 0 16,-4 8-3-16,1 1 1 15,-8-6-4-15,0-4 1 16,4-5-4-16,7-11 0 16,3-11-5-16,4-17 0 15,3-18-2-15,4-16 1 16,0-10-1-16,4 4 0 16,3-3 4-16,0 3 1 0,7-1 5 15,3 8 1-15,5 2 2 16,2 3 0-16,4 3 1 15,8 1 1-15,-1-1-5 16,4 1 1-16,-1-1-13 16,8 1 1-16,3-4-2 15,-6 4 0-15</inkml:trace>
  <inkml:trace contextRef="#ctx0" brushRef="#br0" timeOffset="148152.2926">25382 12330 41 0,'-24'25'20'0,"20"22"-27"0,4-28 39 0,-3 9-29 16,-4 9 1-16,-1 10 1 16,-6 0 1-16,-3-3-8 15,-1-3 1-15,0-3 4 16,4-4 0-16,4-9-3 16,3-6 1-16,7-9-2 15,3-14 1-15,8-14-1 16,3-20 1-16,4-28-1 15,3-3 0-15,3-6 0 16,8 6 1-16,3 12 0 16,-3 4 0-16,4 12 2 0,-8 16 0 15,3 6 2-15,-2 10 0 16,-5 3 1-16,1 9 1 16,-7 9-1-16,-4 7 0 15,-7 3-1-15,-11 10 0 16,-6 15-2-16,-4 9 1 15,-8 7-5-15,-2-1 0 16,-4 1-5-16,-1-3 0 16,5-10-7-16,6-9 1 15,0-10-6-15,8-9 0 16</inkml:trace>
  <inkml:trace contextRef="#ctx0" brushRef="#br0" timeOffset="148530.8298">25361 12637 27 0,'-10'-35'13'0,"10"13"-6"0,7 16 16 0,0 3-20 16,3-6 0-16,1 2 2 16,3 1 0-16,4 3-6 15,3 3 0-15,0 3 4 16,-3 0 1-16,-4 7-2 16,-4 2 1-16,-3 4-1 15,-7 6 0-15,-3 6-1 16,-4-3 1-16,-4 0-1 15,-3 0 1-15,0 0-1 16,0-6 1-16,3-3-2 16,4-4 1-16,4-2-1 0,6-7 0 15,4-3-1-15,0-6 1 16,7-1-1-16,-3 4 1 16,0 0 0-16,-1 0 0 15,-3 3 1-15,-3 3 0 16,-1 3 0-16,-3 4 1 15,-3 5-1-15,-4 1 0 16,3 0 0-16,1 0 0 16,6-7-8-16,8-3 0 15,6-6-8-15,22-6 1 16</inkml:trace>
  <inkml:trace contextRef="#ctx0" brushRef="#br0" timeOffset="149737.6075">26268 12276 25 0,'-7'7'12'0,"-7"24"-2"16,3-19 9-16,-7 4-18 16,-3 9 0-16,-3 7 0 15,-1 8 0-15,-3 4-2 16,-1 6 0-16,1-3-1 15,4-6 1-15,2-9-4 16,8-10 0-16,4-4-3 16,3-5 1-16,7-4-1 15,0-9 0-15,10-9 3 16,4-1 0-16,4-5 3 0,0-4 1 16,6 0 3-1,8-3 1-15,10 0 1 16,1 3 0-16,3 4-1 0,-4 2 0 15,-7 1-1-15,-3 5 0 16,-7 7 0-16,-8 10 0 16,-6 5 0-16,-4 4 0 15,-7 3-1-15,-7 6 1 16,-4 1-1-16,-3-4 1 16,-7 0-2-16,-4-3 1 15,1-3-1-15,-5-7 0 0,5-2 0 16,3-4 0-16,3-3-1 15,4-6 1-15,7 3-1 16,3 0 1-16,4 0-1 16,4-3 0-1,10 3 1 1,-4 6 0-16,-6 7 2 16,-4 2 0-16,-7 7 1 15,-4 0 0-15,1 3 1 16,-4 7 0-16,-1 2 0 15,1-3 0-15,0-5-1 16,4-8 0-16,3 1-2 16,0-6 0-16,3-7-1 15,4-6 1-15,7-6-1 16,0-10 0-16,14 0-1 0,4 1 1 16,3-1-1-16,-3 3 1 15,0 4 0 1,-8 3 1-16,-3 3-1 0,-7 6 0 15,-7 3 1-15,-7 10 1 16,-3 6 1-16,-15 12 0 16,4-3 1-16,0 4 0 15,3 3-1-15,8-10 1 16,2-3-2-16,1 0 1 16,4-16-3-16,13-2 1 15,12-14-3-15,6-5 0 16,4-10-4-16,6-9 0 15,-2-10-5-15,3 0 0 0,3 7-3 16,0-4 1-16</inkml:trace>
  <inkml:trace contextRef="#ctx0" brushRef="#br0" timeOffset="151075.5634">26649 12408 20 0,'-11'-3'10'0,"11"-3"-4"0,0 6 16 16,0 0-18-16,-3 3 0 16,-1 6 2-16,-3 10 1 15,0 3-9-15,0 6 1 16,-4 3 5-16,-3 7 1 16,0-3-3-16,0-1 1 15,4-6 0-15,-1-6 0 16,7-3-2-16,1-6 0 0,6-10 0 15,8-6 0-15,3-7 0 16,4-2 0-16,3-4-1 16,0-3 0-16,0 0 1 15,4 1 0-15,3 2-1 16,-3 0 1-16,-4 4-2 16,-10-1 1-16,-1 7-1 15,-10 0 0-15,-3 6 0 16,-11 6 0-16,-1 6-1 15,-2-2 1-15,-1 5 1 16,1 1 0-16,-1-6 0 16,4 2 0-16,3-3-1 15,4-2 1-15,4-4 0 16,3-3 1-16,0 0 0 16,3-3 0-16,4 0-1 15,4-1 1-15,-1 1 0 16,12 0 0-16,2 3 0 0,-6 0 0 15,0 3-1-15,-4 4 0 16,0 2 1-16,-7 0 0 16,-7 7-1-16,-4 0 1 15,-10 3-1-15,0-4 1 16,-4 7-1-16,1 0 0 16,-1 3 0-16,0-3 0 15,4 0 0-15,4-6 0 16,-1-4 0-16,4-5 0 15,7-4-1-15,0-3 1 0,7-10 0 16,4-2 0-16,-1-4-1 16,4 4 0-16,8-4-1 15,-1-3 0-15,0 3-1 16,-3 1 1-16,-4-1-1 16,-4 10 1-16,1 6-1 15,-4 6 0-15,-7 4 2 16,-7 2 1-16,0 10 0 15,-4 6 0-15,-3 4 0 16,0 5 1-16,0 7-1 16,0 6 1-16,0-3-1 15,0 0 1-15,3 0-1 16,0-6 0-16,4-9-1 16,0-4 0-16,4-3-3 15,-1-9 1-15,4-7-3 0,0-6 1 16,0-9-2-1,0 0 0-15,4-10 1 0,-4-6 0 16,-4-6 4-16,1 6 0 16,-1-3 3-16,1 3 0 15,-1 3 4-15,1 6 1 16,-1 4 1-16,-3 6 0 16,0 6 1-16,-4 3 1 15,1 4-1-15,-1-1 0 16,1 4-3-16,-1-7 0 15,4 3-3-15,0-6 1 0,3 0-2 16,4 1 0-16,0-4-2 16,11-10 0-16,3-2-3 15,4-10 1-15,6 0-3 16,1-3 1-16,10 3-1 16,-3 3 1-16,0 3-1 15,-4 7 1-15,-7 3 3 16,-3 6 0-16,-7 3 2 15,-4 3 1-15,-7 3 2 16,-4 4 0-16,1 3 3 16,-1-4 0-16,0 1-1 15,1-1 0-15,-1 4-1 16,1-7 0-16,6-2-3 16,4-7 1-16,8-4-8 15,2-5 0-15,11 0-8 0,4-7 1 16</inkml:trace>
  <inkml:trace contextRef="#ctx0" brushRef="#br0" timeOffset="151684.4218">27464 12696 19 0,'24'10'9'0,"-34"18"5"16,6-18 4-16,-3 5-13 15,-10 10 1-15,-5 10 3 16,-2-4 0-16,-11 10-10 16,3 0 0-16,4 3 8 0,-4-4 1 15,4-2-3 1,-1-13 0-16,5-3-2 0,2-9 0 15,5-17-2-15,3-8 0 16,10-10-1-16,4-9 0 16,7-7-1-16,7-6 0 15,4 3 0-15,14 4 0 16,3 2 0-16,0 10 1 16,1 3 0-16,-5 10 0 15,1 5 1-15,-4 7 1 16,-7 7 0-16,-3 5 1 15,0 7-1-15,-8 3 1 16,-3 0-1-16,-10 6 1 0,-4 7-2 16,-4-1 1-16,-3 1-4 15,4-4 0-15,2-3-7 16,5-6 0-16,6-3-8 16,15-3 0-16</inkml:trace>
  <inkml:trace contextRef="#ctx0" brushRef="#br0" timeOffset="151884.9509">27640 12781 40 0,'-7'-6'20'0,"21"6"-19"16,-7-3 28-16,0 0-27 16,0-7 1-16,0-2-1 15,4-4 1-15,3 0-4 0,4-3 0 16,-4-6 0-1,14 3 0-15,4 4-6 0,-7-7 0 16,3-1-5-16,-4 1 0 16,-2 3-1-16,-8-6 1 15</inkml:trace>
  <inkml:trace contextRef="#ctx0" brushRef="#br0" timeOffset="152163.983">27869 12352 24 0,'-17'3'12'0,"-11"25"-7"0,24-16 25 16,-3 14-25-16,0 11 0 15,-4 20 2-15,-3-4 0 0,-3 10-9 16,-1 2 1-16,-3 4 6 16,0 13 0-16,-1-7-2 15,1 1 0-15,0-4-1 16,4-10 1-16,-1-11-2 16,4-8 0-16,3-8 0 15,1-10 0-15,3-6-1 16,-1-10 1-16,5-6-2 15,-1-9 1-15,8-10 0 16,3-9 0-16,4-9-5 16,3-13 1-16,7-3-8 15,7-10 0-15,4 7-2 16,17-4 0-16</inkml:trace>
  <inkml:trace contextRef="#ctx0" brushRef="#br0" timeOffset="152652.3409">28169 12618 41 0,'4'6'20'0,"3"-31"-16"0,-4 16 38 16,4-4-40-16,1 1 0 16,2-7 1-16,-3 0 0 15,7-9-4-15,0 6 1 16,-3 3 3-16,0 0 0 0,-4 4-1 15,-4-1 1-15,-3 3-1 16,-3 4 0-16,-4 0 0 16,-8 5 0-16,1 4-1 15,-7 0 1-15,4 4-4 16,-5 2 0-16,1 6-5 16,7 4 0-1,4 19-9 1,-1-1 0-16,4 1 0 15,0-1 1-15,3-3 4 16,1 1 1-16,3-4 7 16,-4 0 1-16,4-3 10 15,-3-3 0-15,3-6 1 16,0-3 1-16,7-4-3 16,0-6 1-16,3 0-3 15,1-6 0-15,3-3-3 16,-3-4 0-16,-1-2 0 15,1-1 0-15,-1 1-2 0,-3 2 0 16,1 1-5-16,-1-4 0 16,3 4-7-1,1 3 1-15,3 9-2 0,0 0 0 16</inkml:trace>
  <inkml:trace contextRef="#ctx0" brushRef="#br0" timeOffset="153344.4795">28448 12728 36 0,'4'12'18'0,"6"-21"-18"0,-6 0 37 16,-1-7-35-16,4 0 0 0,4-3 2 16,-4-6 1-16,3 3-6 15,1 0 0-15,-4 4 3 16,0 2 1-16,-3 3-2 16,-1 1 1-16,-3 6-5 15,-3 9 1-15,-4 6-3 16,-7 7 0-16,-4 3-3 15,-14 6 0-15,-3 6-1 16,3-3 1-16,-3 0 2 16,0 4 1-16,6-1 3 15,-2 1 0-15,6-1 6 16,0-6 0-16,15-6 2 16,-5-4 0-16,8-2 0 15,0-4 0-15,4-5-1 16,3-4 0-16,7-10-4 15,3-2 1-15,5-4-1 16,-5-3 0-16,8 3-1 16,-4 4 0-16,0-7 0 0,0 10 1 15,-3-1-1-15,-4 4 0 16,0 3 0-16,-7 3 1 16,0 3-1-16,-4 6 0 15,-3 7 0-15,0 12 1 16,-3-3-1-16,-1 13 0 15,0 3 0-15,1 3 0 16,3-4 0-16,0 1 0 16,3-3 0-16,-3-7 0 15,7-9-1-15,7-6 1 0,0-10-1 16,0-6 1-16,4-9-2 16,0-1 0-16,-4-5-1 15,3-7 1-15,-6 0 0 16,-4 0 1-16,-4 6-1 15,-6 7 1-15,3 2 1 16,-8 11 1-16,1 5 2 16,0 7 1-16,0 2 0 15,0 8 0-15,3-11 0 16,1-5 1-16,-1-1-2 16,11-3 1-16,0-3-4 15,7-3 0-15,4-6-8 16,6-10 1-16,5 1-8 15,2 5 1-15</inkml:trace>
  <inkml:trace contextRef="#ctx0" brushRef="#br0" timeOffset="153791.4433">28928 12687 42 0,'-46'6'21'0,"32"-9"-22"0,3 6 33 0,-3 7-29 16,-7 2 1-16,-4-2 0 16,1 2 0-16,-1 1-6 15,0 2 0-15,8-2 0 16,-1 0 1-16,4-4-6 15,3 3 1-15,4-2-2 16,4-1 0-16,3-2-1 16,3-1 1-16,1 0 2 15,-1-3 1-15,-3 4 4 16,7-1 1-16,-3 3 3 16,-1 1 1-16,-3 5 1 15,0 1 1-15,-3 6 0 16,-8 6 0-16,8 7-1 15,-4 2 0-15,-4 1-3 16,0 0 1-16,1-7-3 16,6-3 1-16,1 0-3 0,6-12 0 15,1-7-7 1,6-9 1-16,5 0-3 0,2 0 0 16</inkml:trace>
  <inkml:trace contextRef="#ctx0" brushRef="#br0" timeOffset="154247.8093">28991 12834 29 0,'-24'13'14'0,"-19"0"-8"0,36-10 24 0,-3 3-26 16,-4 3 1-16,-1 1 3 15,5-1 1-15,-1 1-11 16,4-4 0-16,4 0 7 15,3-3 0-15,3-3-2 16,8-3 0-16,3-3-3 16,4-4 1-16,10-2-1 15,0-1 0-15,0-2-3 16,-3-1 0-16,0 3-3 16,-1 1 0-16,-3-4-4 15,-3 7 1-15,-7 3-2 16,-1 2 1-16,1 1 2 15,-11 3 1-15,0 3 3 16,-4 4 1-16,-3 2 4 16,-3 7 1-16,3-1 3 15,-4 4 0-15,-3 3 1 0,-4 10 0 16,4-1-1-16,-7 3 1 16,-4 4-3-16,4 6 1 15,-7-3-3-15,10-1 1 16,1-5-2-16,-1-1 0 15,4-5-6-15,3-7 1 16,4-4-6-16,7-2 1 16</inkml:trace>
  <inkml:trace contextRef="#ctx0" brushRef="#br0" timeOffset="154590.4433">28928 13157 25 0,'14'-25'12'0,"11"-3"-4"0,-15 19 16 0,4-4-21 15,-3 10 0-15,7-10 0 16,3 4 1-16,0 0-6 16,0-1 1-16,-3 1 2 15,3 3 1-15,-7-4-6 16,-3 10 0-16,-1 3-2 16,-6 4 1-16,-8 5-1 15,1 1 0-15,-8-1 2 16,0 1 0-16,1 2 6 15,-1 1 0-15,1-3 4 16,3-4 1-16,0-6 2 16,3 0 0-16,0 7 0 15,4-4 0-15,4-6-3 16,10 0 0-16,0 3-2 0,4-6 0 16,0-3-4-16,3-1 0 15,3-2-6-15,1 0 0 16,3-4-9-16,-3 10 1 15</inkml:trace>
  <inkml:trace contextRef="#ctx0" brushRef="#br0" timeOffset="160756.9799">16027 14638 22 0,'-21'0'11'0,"21"0"-3"16,0 0 12-16,0 0-15 16,7 0 1-16,0-4 2 15,3-2 0-15,1 0-10 16,3-4 0-16,4 1 7 0,-1-7 1 16,1 1-3-16,-1-1 0 15,1-3-3 1,0 4 1-16,-4-1-6 0,4 3 1 15,3 4-7-15,-7 3 1 16,0 6-3-16,-4 9 0 16</inkml:trace>
  <inkml:trace contextRef="#ctx0" brushRef="#br0" timeOffset="161142.3697">16108 14681 23 0,'-32'47'11'0,"14"4"0"0,18-42 18 0,0 0-27 16,0-2 1-16,0-7 1 15,0 0 1-15,0 3-6 16,0-3 1-16,8-6 4 16,-1-4 0-16,0-2-2 15,3-4 1-15,1-6-5 16,3 6 1-16,4-2-6 16,-1-4 1-16,1-7-4 15,-4 1 0-15,4-6-1 16,-4 2 0-16,-4 7 4 15,-3 3 0-15,0 3 7 16,-7 7 0-16,0 2 5 16,-3 1 1-16,-1 6 2 15,1 3 1-15,-4 12-1 16,-4 10 0-16,1 7-2 16,-1-7 0-16,0 12-3 15,-3 16 0-15,-3 10-2 16,-1 6 1-16,0-4-1 0,1 1 0 15,3 0-4-15,3-10 0 16,4-6-5-16,3-9 0 16,1-7-4-16,6-12 0 15</inkml:trace>
  <inkml:trace contextRef="#ctx0" brushRef="#br0" timeOffset="161307.7143">16133 15023 27 0,'10'-12'13'0,"8"5"-8"0,-11 7 22 0,0 0-26 15,0 0 1-15,4-3 0 16,3 0 0-16,3-3-3 16,4-4 0-16,1-8-2 15,9-11 0-15,-2-5-6 16,-1-13 0-16,7 6-1 16,4 7 1-16</inkml:trace>
  <inkml:trace contextRef="#ctx0" brushRef="#br0" timeOffset="161780.4317">16514 14443 34 0,'-11'16'17'0,"-10"21"-22"15,14-21 37-15,-4 6-31 16,4 3 1-16,-4-9 1 0,1 15 0 16,3 4-4-16,-4 2 0 15,4 1 2-15,4 0 1 16,-1-7-2-16,1-6 1 15,-1-6-1-15,4-4 1 16,0-5-1-16,0-16 0 16,4-10 0-16,3-6 0 15,3-12 0-15,11 8 0 16,-3 1 0-16,-4 0 0 16,0-3 0-16,0 0 0 15,1 0-1-15,-1-1 1 16,0 7-1-16,0 7 1 0,-4 5 0 15,1 4 1-15,-4 9-1 16,0 7 1-16,-7 5 1 16,0 4 0-16,-3-6 0 15,-1 5 1-15,1 11 0 16,-1 2 0-16,1 0 0 16,-1 1 1-16,0-4-2 15,1-6 1-15,-1 0-1 16,4-6 0-16,0-1-1 15,0-9 0-15,4 4 0 16,-1-10 0-16,5-3-2 16,-1-4 0-16,3-5-6 15,4-4 0-15,4-6-9 16,7 0 1-16</inkml:trace>
  <inkml:trace contextRef="#ctx0" brushRef="#br0" timeOffset="162623.1037">16898 14628 34 0,'-14'-3'17'0,"17"-22"-22"16,5 9 20-16,-5 1-13 16,4-4 0-16,4-3 0 15,3 3 0-15,0-6-3 0,0 0 0 16,7-7 0-16,-3 4 1 15,-4-3-3-15,-3 9 1 16,-4-3-1-16,-4-3 0 16,-6 3-1-16,-1 6 1 15,-3 0 2-15,0 13 1 16,0 6 3-16,3 12 1 16,1 13 2-16,3 16 1 15,0 3 1-15,3 9 0 16,-3 1-1-16,-3 15 1 15,3 12-3-15,0 4 0 16,0-7-2-16,-4-6 0 0,8-6-3 16,3-13 1-16,-4-12-4 15,4-13 0-15,-3-9-4 16,7-16 0-16,-1-12-3 16,-3-7 1-16,0-15-3 15,-3-19 1-15,-4-13 4 16,-4 13 0-16,-6 12 5 15,-1 10 1-15,1 9 5 16,-5 7 0-16,1 12 4 16,-3 18 1-16,-1 11 0 15,4 5 1-15,3 1-1 16,1-7 1-16,-1-3-4 16,8-6 0-16,6-4-2 15,4-5 0-15,7-7-3 16,0-12 0-16,8-10-6 15,-1-16 0-15,0-2-6 16,0-7 1-16,4 3-5 0,0 0 0 16</inkml:trace>
  <inkml:trace contextRef="#ctx0" brushRef="#br0" timeOffset="163340.7429">17261 14468 29 0,'22'-12'14'0,"6"2"-3"0,-14 4 20 15,7 0-29-15,7-13 1 16,1-3 0-16,6-3 0 0,-7-3-4 15,4-1 0-15,-4-8 3 16,-7 5 1-16,0 4-6 16,-7 3 1-16,1 3-4 15,-8 6 0-15,-4 4-2 16,-3 3 1-16,-7 5-2 16,-3 17 0-16,-5 3 4 15,-6 12 1-15,0 9 5 16,-4 7 1-16,-3 0 4 15,0-3 0-15,3-3 1 16,8-7 0-16,2-6-1 16,5-6 0-16,6-3-3 15,11-10 1-15,4-6-3 16,7-10 0-16,6-5-5 16,1-7 0-16,3-3-2 15,0-7 1-15,-3 4-2 16,-4 3 0-16,-3 3 0 0,-4 3 1 15,-3 7 3 1,-1 6 0-16,-3 2 3 16,-7 11 0-16,0 5 2 15,-7 10 0-15,-7 0 0 0,0 3 0 16,-4 0-1-16,-3 0 0 16,0 0-1-16,0 4 0 15,0-1-1-15,3 0 1 16,0-3-1-16,1-6 1 15,-1-3 0-15,11-4 0 16,7 4 1-16,0 0 0 0,7-7 1 16,7-6 0-16,0 0 0 15,4-3 1-15,3-6-1 16,0-3 1-16,-7-4-1 16,4-6 1-16,-4 7-2 15,-3-1 1-15,-4 4-1 16,-7 9 1-16,0 0-1 15,-7 6 1-15,-4 3 0 16,-3 4 1-16,0-1-1 16,0 1 1-16,3-7-1 15,1 1 0-15,6-1-1 16,1-3 0-16,3-3-1 16,0 3 0-16,3-3-4 15,8 0 0-15,-1 0-5 16,1 3 0-16,3-3-3 15,4 7 1-15</inkml:trace>
  <inkml:trace contextRef="#ctx0" brushRef="#br0" timeOffset="163658.2808">17470 14888 35 0,'-36'44'17'16,"8"-15"-15"-16,25-26 33 0,-1 0-33 0,-3-3 0 15,7 0 0-15,3-10 0 16,5-5-3-16,6-7 0 15,7-6 1-15,0-1 1 16,0-2-2-16,0 0 1 0,4 9-2 16,-7 0 1-16,-4 6 0 15,0 10 0-15,-7 6 0 16,-4 6 0-16,-6 10 1 16,-4 9 1-16,0 3 2 15,-4 6 1-15,4-5 1 16,4-1 0-16,-1-6 0 15,4-3 1-15,4-4-2 16,-1-5 1-16,8-7-5 16,3-3 0-16,4-3-14 15,6-3 1-15,4-10-4 16,-3 0 1-16</inkml:trace>
  <inkml:trace contextRef="#ctx0" brushRef="#br0">18186 14371 35 0,'-7'13'17'0,"7"37"-7"0,0-31 17 15</inkml:trace>
  <inkml:trace contextRef="#ctx0" brushRef="#br0" timeOffset="164560.2818">18348 14631 42 0,'7'7'21'0,"11"2"-13"0,-15-6 37 15,4 3-42 1,0-9 1-16,0 6-1 16,0 4 1-16,11-1-6 0,7 0 0 15,-4 0-3-15,0 4 1 16,7-1-10-16,1-2 0 16,6 2-2-16,-14 0 0 15</inkml:trace>
  <inkml:trace contextRef="#ctx0" brushRef="#br0" timeOffset="164750.1135">18800 14961 46 0,'-4'25'23'0,"-3"6"-17"0,3-18 46 0,-3 8-47 16,-3 8 0-16,-4-4 1 15,-8 3 0-15,1 13-8 16,-3 6 0-16,-1 0 2 15,4-6 1-15,7-10-13 16,10-9 1-16,15-16-8 16,10-12 1-16</inkml:trace>
  <inkml:trace contextRef="#ctx0" brushRef="#br0" timeOffset="166423.1657">18306 14233 8 0,'-14'-13'4'0,"-8"-21"8"0,19 25-12 0,-1-1 2 16,-3 1 0-16,0 2 1 15,4 1 1-15,-1 3-4 16,1 6 0-16,3 3 4 16,0 13 1-16,0 13 0 15,0 12 0-15,0 6 0 16,0 16 0-16,-4-10-1 15,1 22 1-15,-5 16-2 16,1 1 0-16,0-8-2 16,0-5 0-16,4-10-2 15,-1-12 1-15,4-13-5 16,0-10 0-16,0-9-5 16,0-6 0-16</inkml:trace>
  <inkml:trace contextRef="#ctx0" brushRef="#br0" timeOffset="166630.4094">18189 14782 22 0,'-7'-22'11'0,"7"6"-3"0,0 19 14 16,-3 0-19-16,-4 7 1 0,-4 2 0 15,-3 1 1-15,-4 6-7 16,-3 9 1-16,-4 0 3 15,4-3 1-15,4 0-7 16,2-3 0-16,8-3-6 16,14-3 1-16</inkml:trace>
  <inkml:trace contextRef="#ctx0" brushRef="#br0" timeOffset="167999.6757">19357 14478 39 0,'-7'3'19'0,"21"3"-23"0,-7-6 32 16,0 3-28-16,4-3 1 16,3 0 0-16,0 0 1 0,0-3-3 15,7 3 1-15,-7 0 0 16,0 0 0-16,-3 3-1 15,-4 3 0-15,0 4-1 16,-7 2 1-16,-7 4-1 16,-4 3 1-16,-3-3 1 15,-7 2 0-15,-7 14 2 16,7-7 1-16,0 0 0 16,3-3 1-16,4-3-1 15,3-7 0-15,4-2-1 16,4-1 0-16,3-3-2 15,3-3 1-15,4-6-2 16,4-3 0-16,3 0 1 16,4-4 0-16,3 7-1 15,0-3 1-15,0 6-1 16,-3 3 0-16,-4 3 1 16,-4 1 0-16,-3 5 0 15,-3 4 1-15,-4 3-1 16,-4 3 1-16,1 0 0 0,-1-1 1 15,1-2-1-15,-1-3 0 16,1 3 0 0,-1-10 0-16,1-3-1 0,3 4 1 15,0-4-2-15,0-3 0 16,0 0-1-16,0-3 0 16,0-3-2-16,-4 3 1 15,4-3-1-15,0 0 0 16,0 0 1-16,-3 0 0 15,-1 0 1-15,1 3 0 16,-1 6 0-16,1-6 1 0,-4 0 0 16,-4 0 0-16,4 6-1 15,-4-9 1-15,1 0-1 16,-1 0 1-16,1-4 0 16,-1-2 0-16,0-3 0 15,4 2 1-15,0 4 0 16,0 0 0-16,0-4 1 15,4 7 0-15,3 3 2 16,0 0 1-16,0 0 1 16,7 3 0-16,0 3 1 15,3 4 0-15,5-1-1 16,2 7 1-16,4 3-2 16,0-7 0-16,4 1-2 15,-7-1 1-15,6 1-3 16,5-4 1-16,-1 1-6 15,0-1 1-15,0-3-6 16,1-2 0-16,6-1-5 0,0-3 0 16</inkml:trace>
  <inkml:trace contextRef="#ctx0" brushRef="#br0" timeOffset="168750.4501">20105 14465 26 0,'-32'-9'13'0,"32"-1"-14"0,0 7 18 0,0 3-12 16,0-3 1-16,-3 3 2 15,-1-3 0-15,0 6-10 16,1 6 0-16,-4 4 7 16,0 3 0-16,0 6-3 15,-7 0 1-15,3-1-2 16,-3-5 1-16,3 0-2 16,1-4 1-16,3 1-1 15,0-4 0-15,3 1-1 16,1-7 1-16,6 0-1 15,4-3 1-15,4-3-1 16,3-3 0-16,0-1 0 16,4-2 1-16,-4-1 0 0,10 4 0 15,1 3-1-15,0 3 1 16,-4 0 0 0,0 3 0-16,0 0 2 0,-3 4 0 15,-4 2 1-15,-3-3 0 16,-4 7 1-16,-11 3 0 15,1 5 0-15,-8 8 0 16,-7-1-2-16,-3 3 1 16,0 1-2-16,-4 5 1 0,-3-2-1 15,-4-7 0-15,1 3-3 16,2-9 0-16,5-3-4 16,3-6 0-16,3-7-5 15,0-6 1-15,8-13-3 16,3-9 1-16,7-3 1 15,0-6 0-15,7 6 7 16,0 3 1-16,3 3 7 16,5 7 0-16,-1 8 4 15,0 4 1-15,0 13 1 16,0 3 1-16,0 2-2 16,0 4 0-16,-3 4-3 15,-1 2 0-15,1 0-3 16,3 0 1-16,4-3-8 15,3 0 1-15,4 0-10 16,3-3 1-16,0 0-3 0,11-9 0 16</inkml:trace>
  <inkml:trace contextRef="#ctx0" brushRef="#br0" timeOffset="169643.2972">20659 14415 27 0,'0'0'13'0,"-25"16"-8"16,21-16 20-16,-3 3-23 15,-3 6 0-15,-1 7 1 16,1 3 0-16,3 3-4 16,0 0 1-16,3-4 2 15,4 1 0-15,4-3-1 16,-1-4 1-16,4 4-2 0,4-10 1 15,-1-6 0-15,11-6 0 16,4-10-1-16,0-2 0 16,3-4-1-16,-3 0 1 15,-1 3-1-15,1 6 1 16,-7 1-1-16,-1 2 0 16,1 4 0-16,-4 0 0 15,-3 0 1-15,-4 2 0 16,0 4 0-16,0 0 0 15,-4 4 0-15,-3 2 0 16,-3 3-3-16,-4 7 0 0,0 6-4 16,-7 0 0-16,0 0-4 15,-4 3 1-15</inkml:trace>
  <inkml:trace contextRef="#ctx0" brushRef="#br0" timeOffset="170249.1538">20592 14772 18 0,'-11'10'9'0,"8"27"-3"16,-1-24 12-16,0 6-16 15,-3 3 1-15,-3 6 2 16,-1-3 1-16,1 3-7 16,-1-3 1-16,0 0 4 15,4-6 1-15,0-3-2 16,4-7 0-16,3-9-1 15,3-9 1-15,4-4-2 16,4-9 1-16,3-12-1 16,0-4 0-16,4-2 0 15,0 2 0-15,6-3 0 0,1 13 0 16,3 0 0-16,-3 15 0 16,-4 10 0-16,0 9 1 15,-3 4 0-15,-4 9 0 16,-4 6 0-16,-6 6 0 15,-4 0 0-15,0 4 0 16,-4-1-1-16,-3 1 0 16,0 2-2-16,-3 1 1 0,-4-3-5 15,0-7 1 1,3-9-6-16,4-4 0 0,3-5-3 16,1-10 0-16,-1-7-1 15,1-5 1-15,6-4 7 16,1 4 0-16,-8-1 7 15,1 1 0-15,-1 2 5 16,1 4 1-16,-1 3 2 16,1 0 1-16,3 3-2 15,-4 0 1-15,4 3-3 16,0 3 1-16,-3 0-2 16,3 1 1-16,0-1-3 15,0-3 0-15,3 0-1 16,4-3 0-16,4-6-5 15,3-7 1-15,7-2-6 16,7-7 1-16,4-10-6 16,3-5 0-16</inkml:trace>
  <inkml:trace contextRef="#ctx0" brushRef="#br0" timeOffset="170578.9042">21040 14625 29 0,'7'-6'14'0,"3"-29"-12"0,-6 23 21 15,3-4-23-15,0-3 1 16,4-3-1-16,-1 3 1 16,1 1-2-16,-4-4 1 0,-4 3-2 15,-3 3 1-15,-3 0-2 16,-1 7 1-16,-3 6-1 16,-3 6 0-16,-1 3 1 15,0 1 1-15,4-1 3 16,0 6 1-16,0 1 2 15,4 0 1-15,-1 2 0 16,1 1 1-16,-1-4-2 16,4 1 1-16,0 0-3 15,0-1 0-15,0-3-5 16,4 1 1-16,-1-1-6 16,1 1 1-16,3 2-6 15,0-2 1-15,0-1-1 16,0 10 0-16</inkml:trace>
  <inkml:trace contextRef="#ctx0" brushRef="#br0" timeOffset="170909.1514">21089 14907 29 0,'4'22'14'0,"3"-22"-13"0,-7 0 30 16,3-6-29-16,4-10 0 16,0-6 0-16,0-3 1 15,4 0-4-15,-4-6 0 16,0 3 1-16,0 2 1 15,-3 8-1-15,-4 2 0 16,-4 3-1-16,-6 7 1 16,-5 6-1-16,-2 13 1 0,-1-1 1 15,0 13 0-15,1 0 2 16,3 7 1-16,0-1 1 16,3 0 0-16,4 1 1 15,3-4 1-15,1-6-2 16,6-3 0-16,4-4-2 15,1-2 0-15,6-4-2 16,0-5 0-16,3-4-7 16,1-7 1-16,3 4-9 15,11 0 1-15,3-3-3 16,-3-1 0-16</inkml:trace>
  <inkml:trace contextRef="#ctx0" brushRef="#br0" timeOffset="172448.0066">21548 14594 22 0,'0'0'11'0,"24"-16"-5"0,-13 10 12 16,3-1-18-16,4 1 1 15,3 0 0-15,11 3 0 16,10 0-2-16,7-1 1 16,1 4 0-16,-4 0 1 15,-4 0-1-15,-3 4 0 16,0-1 0-16,-11 0 0 0,-4 0 1 15,-2 0 0-15,-8 3 0 16,-4 1 1-16,-6 2-1 16,-1 0 1-16,-6 4-3 15,-1-4 0-15,1-2-3 16,-1-1 0-16,-3-6-3 16,0 0 0-16,0-6-2 15,-4-1 0-15</inkml:trace>
  <inkml:trace contextRef="#ctx0" brushRef="#br0" timeOffset="172605.4372">21953 14578 19 0,'-7'6'9'0,"11"16"-8"16,-4-16 18-16,0 1-18 15,3-1 0-15,-3 0 1 16,0 1 0-16,0 8-3 0,-3 1 1 16,-1 0 1-16,-3-1 1 15,0 4-3-15,4-6 0 16,-4-4-4-16,3-3 0 15,1 4-2-15,3-10 0 16</inkml:trace>
  <inkml:trace contextRef="#ctx0" brushRef="#br0" timeOffset="172861.8104">21823 14437 24 0,'0'-3'12'0,"-11"15"-11"0,11-2 24 0,-3 5-23 15,-1 10 1-15,1 7 1 16,-4-4 0-16,7 16-5 16,-4 12 1-16,1 1 3 15,6-1 0-15,1-6-1 16,6-3 0-16,4-3-1 16,4-9 0-16,0-7-1 15,3-6 1-15,3-6-3 16,1-7 0-16,3-6-7 15,-3-3 1-15,7-6-3 16,0 0 1-16</inkml:trace>
  <inkml:trace contextRef="#ctx0" brushRef="#br0" timeOffset="173285.8191">22550 14434 25 0,'10'12'12'0,"4"-9"-10"16,-10 1 20-16,3 2-20 15,0 0 0-15,0 0 0 16,4 1 0-16,-1-1-3 15,1-3 0-15,-1 3 0 16,-3-3 1-16,0 1-4 16,0-1 1-16,-3 3-4 15,-4 0 0-15,0 1-2 16,0-1 1-16</inkml:trace>
  <inkml:trace contextRef="#ctx0" brushRef="#br0" timeOffset="173971.9008">22518 14710 11 0,'-7'25'5'0,"0"-22"3"0,7 6 7 16,0 1-13-16,3-1 1 15,1 1 1-15,-1 2 0 16,8-6-5-16,-1 4 1 16,1-4 3-16,0-3 1 15,-1-3-2-15,-3-6 1 16,4-4-1-16,-4-2 0 16,0-4-1-16,0 1 1 15,-3 2-1-15,-1 0 0 16,-3 7-1-16,0 0 1 15,-3 9-1-15,-1-3 0 16,-3 6 0-16,3 4 0 0,-3 2 0 16,4-2 0-16,-1-1-1 15,1 1 1-15,-1 2 0 16,4-9 0-16,0-3-2 16,4-6 0-16,3-7-3 15,0-5 0-15,0-1-4 16,4-3 1-16</inkml:trace>
  <inkml:trace contextRef="#ctx0" brushRef="#br0" timeOffset="174203.2238">22715 14409 18 0,'-7'6'9'0,"-3"3"-2"0,10-6 11 16,-4 7-16-16,-3 6 1 15,0 9-1-15,-3 3 1 16,2 13-4-16,-2 15 1 16,-4 4 1-16,0 5 0 15,0-2-3-15,3-3 1 16,0-1-3-16,4-8 0 16,0-8-3-16,4-8 0 15,-1-7-1-15,1-6 1 16</inkml:trace>
  <inkml:trace contextRef="#ctx0" brushRef="#br0" timeOffset="174342.864">22518 15117 24 0,'-11'-25'12'0,"11"10"-11"0,0 15 26 0,0-7-25 15,7 1 0-15,0 0 0 16,4-1 1-16,-1-2-4 16,1 0 0-16,3-1-1 15,4-2 1-15,-1-7-8 16,5 0 0-16</inkml:trace>
  <inkml:trace contextRef="#ctx0" brushRef="#br0" timeOffset="174577.1471">22998 14415 27 0,'-4'-6'13'0,"8"9"-12"0,-4-3 19 16,3-3-20-16,4 3 0 16,0 0 0-16,4 0 1 15,-4 0-1-15,3 3 0 16,-3 0-2-16,8-3 1 16,-5 3-4-16,1 0 1 15,-4 0-4-15,0 0 0 16</inkml:trace>
  <inkml:trace contextRef="#ctx0" brushRef="#br0" timeOffset="175238.6096">22895 14606 29 0,'-56'35'14'0,"38"-35"-13"0,15 0 28 0,3 0-29 16,0 3 1-16,0 0 0 16,3-9 1-16,4 6-3 15,7-3 1-15,4 3 1 16,0 0 0-16,3-4-1 15,0 1 1-15,0 0-2 16,4 0 1-16,-4 3 0 16,-3-3 0-16,3 3 0 15,-7 0 0-15,0 3 0 16,-7 0 1-16,-3 0-1 16,-4 0 1-16,-4 7 0 15,-3 2 0-15,-4 1 0 16,1-1 1-16,-4 1 0 15,3-4 0-15,4 4-1 16,4-7 1-16,-4 0-2 0,3-2 1 16,4 2-1-16,0-3 1 15,4 0-2-15,3 0 1 16,3 0-1-16,4 4 1 16,-3-1 0-16,3 0 0 15,-3 7 1-15,-1-4 0 16,-3 4 0-16,0-1 1 15,-7 7 0-15,-3-3 0 16,-1-1 0-16,-3 4 0 16,-3 3-1-16,-1-3 0 15,-3-6-2-15,-7-1 0 0,0 1-3 16,-4-7 0-16,-3 0-4 16,6-6 0-16,5-9-3 15,6-7 1-15,8-3 1 16,6-3 0-16,8 4 5 15,-4 8 0-15,7 1 6 16,-3 9 0-16,6 6 5 16,-6 3 0-16,3 4 1 15,-4 3 1-15,1-1-2 16,0-2 1-16,-1-4-4 16,4 1 1-16,0-1-3 15,1-3 0-15,-1-3-4 16,0 1 0-16,3-4-5 15,1-7 1-15,0 4-6 16,3-9 0-16</inkml:trace>
  <inkml:trace contextRef="#ctx0" brushRef="#br0" timeOffset="175503.0056">23558 14484 37 0,'-21'0'18'0,"21"3"-20"0,0-3 31 0,0 0-28 16,4 0 1-16,6 3-1 16,8-3 1-16,0 0-3 15,-1 0 1-15,1 0 0 16,0 0 0-16,-1 0-3 15,-3 0 0-15,1 0-4 16,-1 3 0-16,-4 0-4 16,1 4 1-16</inkml:trace>
  <inkml:trace contextRef="#ctx0" brushRef="#br0" timeOffset="175867.1866">23633 14722 34 0,'-29'38'17'0,"22"-44"-20"0,7-1 30 15,0 7-27-15,7-9 0 16,4-4 0-16,0-5 0 16,-1-1-1-16,1 3 1 15,-1 0-2-15,1 4 1 16,-1-1-2-16,-2 4 0 16,-1 3-1-16,0-1 1 15,-7 7 0-15,0 3 0 16,0 4 2-16,-4 5 1 15,1 1 3-15,-4 2 0 16,-1 4 0-16,1 0 1 16,-3 0 0-16,-1-3 1 15,4-7-2-15,4 4 1 0,-1-4-3 16,1-3 1-16,3-6-4 16,3 0 1-16,1 0-4 15,3 0 0-15,0 3-4 16,-4 4 1-16,1-1-2 15,-4 0 0-15</inkml:trace>
  <inkml:trace contextRef="#ctx0" brushRef="#br0" timeOffset="176340.7955">23541 15008 17 0,'-28'18'8'0,"-4"4"-3"16,25-19 13-16,3 1-16 15,-6-1 0-15,3 0 3 16,3-3 0-16,11-3-5 15,0-7 0-15,7-2 3 16,8-1 1-16,-1 1-1 16,7-1 1-16,0 1-2 0,0-1 0 15,-3 7-1-15,3 6 1 16,-3 3 0-16,0 0 0 16,-4 3 0-16,-4 4 0 15,-2 2-1-15,-5 1 1 16,1 3-1-16,-8-1 1 15,1-2-4-15,-4-1 0 16,0 1-3-16,-4-4 0 16,1-3-2-16,-1 1 0 15,-3-1 0-15,0-3 1 16,0 0 2-16,4 0 0 0,-5 1 4 16,5-4 0-16,-1 0 2 15,4 0 0-15,0-7 1 16,4-2 1-16,-1-1 0 15,1 1 0-15,0-3 0 16,-4-1 0-16,0 0 0 16,0 4 1-16,-4 0-1 15,-3 2 1-15,-4 1-1 16,1 3 1-16,-1 3-3 16,1 0 1-16,-1 3-5 15,-3 0 1-15,3 0-12 16,8 4 1-16,3-1-2 15,-7 3 0-15</inkml:trace>
  <inkml:trace contextRef="#ctx0" brushRef="#br0" timeOffset="187342.0559">7867 12546 21 0,'-11'41'10'0,"4"9"-1"0,7-31 10 16,4-4-17-16,-1 4 1 15,4-3 2-15,4-16 0 16,0 12-6-16,-1-2 1 16,4-13 3-16,-3-4 1 15,-1-8-1-15,1-7 1 16,-4 0-1-16,0-3 1 15,-3 3-1-15,-4 0 1 16,-4 6-1-16,1 0 1 16,-4 7-1-16,0 3 0 15,-4 9-1-15,0 3 0 0,1 4-2 16,-1-4 1-16,4-3-5 16,4 3 1-16,3-6-7 15,7-3 0-15,0-3-5 16,10-7 0-16</inkml:trace>
  <inkml:trace contextRef="#ctx0" brushRef="#br0" timeOffset="188046.5821">8216 12427 34 0,'18'-13'17'0,"7"1"-13"0,-18 9 27 0,3-1-28 15,1 4 0-15,3 4 2 16,0 2 1-16,4-6-7 15,-1 6 1-15,1 7 4 0,-4 12 0 16,0 9-1-16,0 10 0 16,-7 6-1-16,0-12 0 15,-3 3-2-15,-4-4 1 16,-4 1-6-16,4-4 1 16,-3-2-5-16,-1-1 0 15,1-9-5-15,-4-6 1 16,-7-7-1-16,3-3 0 15,-3-9 5-15,-4-6 1 16,1-7 7-16,2-3 0 16,1 4 5-16,4-1 1 15,3 0 3-15,3-6 0 16,4 1-2-16,0-5 1 16,7 1-3-16,4 0 1 0,-1 6-3 15,5 4 1-15,-1-1-1 16,-4 10 0-16,1 3 1 15,-4 9 0-15,-4 10 0 16,-3 9 0-16,0-6 1 16,-3-1 1-16,-4 4-1 15,3-3 1-15,-3 9-1 16,0 1 1-16,0-1-2 16,4-6 1-16,3-7-2 15,0-2 0-15,0-4-1 16,3-2 0-16,-3-7-1 15,7-10 0-15,0-5-2 16,0-4 1-16,0 0-3 16,0-3 0-16,0 0-3 15,1-3 1-15,-5-6-2 0,-3 5 1 16,0 5 1-16,-3 2 1 16,-1 6 3-16,0 7 1 15,1 6 3-15,-1 9 0 16,1 13 2-16,-4-6 1 15,0 3-1-15,0 9 0 16,0 3-1-16,3 4 1 16,1-1-6-16,3-5 1 15,0-8-8-15,7-2 1 16,3-9-5-16,4-10 0 16</inkml:trace>
  <inkml:trace contextRef="#ctx0" brushRef="#br0" timeOffset="188612.1763">8742 12430 39 0,'10'-6'19'16,"5"3"-19"-16,-5 3 33 0,1-4-31 16,-4 4 0-16,0 0 3 15,0 4 0-15,0-8-6 16,0 1 1-16,-4 10 3 15,-3 11 0-15,0 11-1 16,0-4 1-16,-3 3-2 0,-4 3 0 16,0 1-1-16,0-4 1 31,3 0-1-31,1-9 0 16,-1 0 0-16,4-1 0 15,0-2 0-15,0-3 1 16,-3-1-1-16,-1-2 1 15,1-1-1-15,-1-3 0 16,1-3-4-16,-1 1 1 16,1-8-4-16,-1-2 1 15,-3 0-3-15,0-10 0 16,0-3 1-16,-4-6 0 16,1-3 3-16,3 3 0 15,0 0 6-15,0 6 1 0,3 0 4 16,0 10 0-16,4 3 2 15,0 9 0-15,0 9 1 16,0 13 0-16,4 7-3 16,-4 2 1-16,0 10-3 15,0 6 0-15,0-6-2 16,4 19 1-16,-4 9-2 16,3 10 0-16,1-23-4 15,3-12 0-15,0-9-5 16,7-10 0-16,0-9-8 15,4-3 0-15,3-13 0 16,0-16 0-16</inkml:trace>
  <inkml:trace contextRef="#ctx0" brushRef="#br0" timeOffset="188785.192">8886 12913 34 0,'4'-16'17'0,"17"-6"-15"0,-10 13 33 15,-1-4-34-15,8 1 0 16,0-4 0-16,3 3 1 15,7-5-3-15,4 8 1 16,7 1-1-16,3-7 0 16,0 1-5-16,1-1 1 15,-5-9-7-15,1-3 1 0</inkml:trace>
  <inkml:trace contextRef="#ctx0" brushRef="#br0" timeOffset="189257.1636">9514 12446 28 0,'-14'37'14'0,"-3"-24"-8"16,13-4 20-16,-3 13-23 16,-3 6 0-16,-5 1 2 15,5 5 1-15,-1-9-7 16,4 0 1-16,0-6 4 16,0-3 0-16,7-10-2 15,0 0 1-15,11-3-2 16,-4-6 0-16,3-3-1 15,4-3 0-15,4-4 0 16,-4 1 0-16,0-1 0 16,0 0 1-16,0-2-1 15,-3 2 0-15,0 4 0 16,-4 3 1-16,0 2 0 0,0 4 1 16,-4 10-1-1,-3 5 1-15,0 4 0 0,0 3 1 16,-3 0-1-16,-1 3 1 15,1 7-1-15,-1 2 0 16,1 4 0-16,-1-10 0 16,1 0 1-16,-1 0 0 15,1 7 0-15,-1-4 1 16,1 1-1-16,-1-7 1 16,-3-3-2-16,3 3 1 15,-3-6-1-15,4-7 0 0,-4 4-1 16,0-4 0-16,-4-9-3 15,1-6 0-15,-1-6-9 16,0-13 1-16,4-3-11 16,4-3 1-16</inkml:trace>
  <inkml:trace contextRef="#ctx0" brushRef="#br0">10128 12825 25 0,'-14'60'12'0,"7"9"-7"15,7-60 12-15,-3 10-15 16,-1 12 0-16,0 4 1 15,1 5 0-15,-1 1-5 16,1-3 1-16,-1-10 3 16,1 0 0-16,-1-12-3 0,4 3 1 15,0-7-4-15,0-18 1 16,4-10-1-16,-1-18 0 16</inkml:trace>
  <inkml:trace contextRef="#ctx0" brushRef="#br0" timeOffset="190473.2922">10474 12860 24 0,'4'18'12'0,"-12"23"-6"0,8-31 20 0,-3-1-23 16,-1 0 0-16,4-6 2 16,0 7 0-16,0-4-7 15,0-3 0-15,0-3 4 0,4-9 1 16,3-4-5-16,0-5 1 16,4-1-3-1,-1 0 0-15,1 0-1 0,3 7 1 16,0 2-1-16,0 4 1 15,-3 6 2-15,-1 3 0 16,-3 3 4-16,0 4 0 16,0-1 1-16,0 0 1 15,1 1 1-15,-5-4 0 16,4-3-1-16,-3 0 1 16,-1-6-2-16,1-3 0 15,-1-3-2-15,1-1 1 16,-4-2 0-16,0-1 0 15,-4 4 0-15,1-1 1 16,-4 1 0-16,-4 3 0 0,0 2 0 16,1 4 0-16,-4 0-2 15,0 7 1-15,3-1-2 16,1 0 1-16,2 1-4 16,1-1 1-16,7 0-6 15,4-3 1-15,3-3-7 16,4-6 1-16,10-3-2 15,0-4 1-15</inkml:trace>
  <inkml:trace contextRef="#ctx0" brushRef="#br0" timeOffset="190892.5126">10795 12646 29 0,'-11'22'14'0,"4"32"-10"0,0-45 28 15,0 4-29-15,0 5 1 16,0 1 3-16,4 0 0 15,-1 3-9-15,4-6 1 16,4-4 4-16,3-2 1 16,0-7-2-16,3-10 0 15,-3-2-1-15,4-7 0 16,3 1-1-16,0-1 0 16,0 3 0-16,0 4 0 15,-3 0 0-15,-4 2 0 0,4 7-1 16,-1-3 1-16,-3 6 0 15,0 4 0-15,-7 5 0 16,4 4 0-16,-4 9 1 16,0 0 0-16,-4 0 0 15,1-3 1-15,-4 3 0 16,-4 3 1-16,1 13-1 16,-5 6 1-16,5-9-1 15,-11 6 0-15,3-13-1 16,4-6 1-16,3-6-5 15,4-3 1-15,4-23-7 16,10-15 1-16,3-6-8 16,8-19 1-16,3 19-2 15,4-3 1-15</inkml:trace>
  <inkml:trace contextRef="#ctx0" brushRef="#br0" timeOffset="191115.095">11038 12806 29 0,'0'13'14'0,"-3"12"-11"0,3-19 28 16,-4 4-28-16,1-1 0 16,-1 0 2-16,4 1 1 15,0-7-8-15,0 0 1 16,0-3 3-16,4-9 1 16,-1-4-3-16,4-3 0 0,0 1-5 15,1-1 0 1,2 3-3-16,1-5 1 0,-1 5-4 15,4-6 0-15,-3-3 0 16,3 0 1-16</inkml:trace>
  <inkml:trace contextRef="#ctx0" brushRef="#br0" timeOffset="191464.1014">11187 12634 25 0,'-4'9'12'0,"-3"35"-10"0,3-31 26 0,-3-1-25 15,0 7 0-15,0 3 3 16,4 3 1-16,-1 0-7 15,1 3 0-15,-1-9 4 16,4-3 1-16,0-4-2 16,4-2 0-16,-1-10-2 15,4-3 1-15,0-7-2 16,0-2 0-16,0-4 0 16,1-3 1-16,-1 7-2 15,0-4 1 1,3 7 0-1,-3-1 1-15,0 4-1 0,0 3 0 16,-3 0 0-16,-4 3 1 16,3 3 0-16,-3 3 0 15,0 0-1-15,0 4 1 16,0 2-1-16,0 1 1 16,0-4-4-16,0-3 0 15,4-2-6-15,0-4 1 16,3-7-6-16,0-2 1 15</inkml:trace>
  <inkml:trace contextRef="#ctx0" brushRef="#br0" timeOffset="191934.1031">11388 12653 24 0,'3'-10'12'0,"-6"29"-1"0,3-13 14 0,-4 1-22 16,4 8 0-16,0-2 1 15,0-4 1-15,0-3-7 16,4 1 1-16,3-7 3 15,3-13 0-15,4-3-1 16,1-2 0-16,-5-7-1 16,4 3 0-16,0 0 0 15,4 0 0-15,-4 6 0 16,0 3 1-16,-3 7 1 16,-1 12 0-16,-3 4 0 15,-3 12 1-15,-1 6 1 16,-3 0 0-16,0-3 0 0,0-3 1 15,0-3-2-15,-3-3 1 16,3-4-2-16,0-5 0 16,0-4-1-1,3 0 0-15,1-12-1 0,0-7 1 16,3-3-1-16,0-3 0 16,0-3 0-16,3-3 0 15,1 0 0-15,-1 2 0 16,1 4 0-16,0 4 0 15,-1 5 0-15,1 4 0 16,-1 2 0-16,-3 7 0 16,0 7 0-16,-3-1 1 0,3 10-3 15,-3 2 1-15,-1 1-8 16,1 0 0-16,3 6-7 16,0-9 0-16</inkml:trace>
  <inkml:trace contextRef="#ctx0" brushRef="#br0" timeOffset="195688.9248">10192 12960 11 0,'0'0'5'0,"-14"-3"2"15,14 3 6-15,0-3-11 16,-4-1 0-16,1 1 1 16,3 0 1-16,0 0-4 15,0 0 0-15,0 0 4 16,0 3 0-16,0 0-1 15,0 0 1-15,3-6-1 16,4-4 1-16,7 1-2 16,0-1 1-16,4 4-1 15,3 0 0-15,4-1 0 16,0 7 0-16,-1 4 0 16,1 5 1-16,0 4 0 15,-8-1 0-15,1 1 1 0,-4-1 0 16,-3-9-1-16,-4 10 1 15,0-13 0-15,-7 3 0 16,-4-6-2-16,-3 6 0 16,-7 3-1-16,-7-3 1 15,-4 4-6-15,0-7 1 16,-6 0-9-16,-1 0 0 16,4 0-4-16,0-7 1 15</inkml:trace>
  <inkml:trace contextRef="#ctx0" brushRef="#br0" timeOffset="201085.9352">3397 14656 35 0,'-10'19'17'0,"20"-47"-6"0,-10 19 17 16,14-23-24 0,4-2 1-16,0 2 0 15,3 10 1-15,0-6-8 16,0-3 0-16,4 3 5 15,7-1 0-15,-11 7-5 16,0 7 0-16,-3 2-3 16,-4 7 0-16,-4 6-3 15,-3 9 1-15,-7 4-2 16,-7-1 1-16,-3 4 2 16,-4 0 0-16,3-1 2 15,-7 1 1-15,8 3 2 0,-8 3 0 16,4 3 3-1,3 3 0-15,1-9 2 0,3 19 1 16,0 18 0-16,3 13 0 16,4-16-1-16,-7 4 1 15,4 6-2-15,3 2 1 16,-7-18-3-16,7 13 1 16,0 6-4-16,0 3 0 15,7-16-6-15,-7-12 1 16,10-16-4-16,-6-19 0 0</inkml:trace>
  <inkml:trace contextRef="#ctx0" brushRef="#br0" timeOffset="201272.6474">3535 15114 23 0,'0'-28'11'0,"10"-3"-5"0,-6 21 16 0,7 1-21 16,6-4 1-16,1 1 0 15,3 2 0-15,11-2-3 16,-4-4 0-16,0-9-2 15,4 3 1-15,0-6-7 16,-4 0 1 0</inkml:trace>
  <inkml:trace contextRef="#ctx0" brushRef="#br0" timeOffset="201412.2548">3898 14823 19 0,'-3'28'9'0,"-4"25"-2"0,7-37 11 15,0-4-16-15,0 4 0 16,0 9 2-16,0 3 1 15,0 7-6-15,0-1 0 16,0-2 2-16,7-17 0 16,-4 1-7-16,4-3 1 15,-3 5-4-15,3-8 1 16</inkml:trace>
  <inkml:trace contextRef="#ctx0" brushRef="#br0" timeOffset="201551.5145">3845 14857 28 0,'-21'-19'14'0,"18"-6"-13"16,3 25 25-16,3 0-27 15,4 0 1-15,0 0-4 16,4-3 0-16,-1 0-2 16,5-3 0-16</inkml:trace>
  <inkml:trace contextRef="#ctx0" brushRef="#br0" timeOffset="201911.7289">4053 14390 23 0,'-7'3'11'0,"11"3"0"0,-4 0 14 16,0 1-22-16,0 5 1 15,0 7 1-15,0 6 0 0,0 7-7 16,0-4 1-16,0 6 4 15,0 20 1-15,0 11-3 16,0-5 1-16,0 0-2 16,0-1 1-16,0 1-5 15,3-7 0-15,8-9-8 16,-7-10 1-16</inkml:trace>
  <inkml:trace contextRef="#ctx0" brushRef="#br0" timeOffset="202285.0466">4304 14932 29 0,'10'-9'14'0,"5"-44"-8"0,-8 43 17 16,0-9-22-16,3-3 0 15,1-3 1-15,-1-3 0 16,-2 0-3-16,-5 9 1 15,-3 3 2-15,-3 1 0 16,-8 2 0-16,-3 7 0 16,0 12 0-16,-4 13 0 15,0 6 1-15,-3 16 1 16,4 6 0-16,2-13 1 16,-2 1 0-16,6 2 0 15,8-8 0-15,3-4 0 16,10-3-2-16,1-3 0 15,3-7-2-15,7-2 1 0,7-7-2 16,-3-10 0-16,-4-2-6 16,4 3 0-16,3-10-5 15,0-9 0-15,1-6-6 16,2-7 0-16</inkml:trace>
  <inkml:trace contextRef="#ctx0" brushRef="#br0" timeOffset="202476.6861">4600 14565 52 0,'-14'16'26'0,"11"-13"-25"16,3 0 48-16,3 0-48 16,4 1 0-16,-3 5 1 0,6-3 0 15,1 1-3-15,3-1 0 16,0-3-6-16,4 3 1 15,3 1-10-15,4-7 0 16</inkml:trace>
  <inkml:trace contextRef="#ctx0" brushRef="#br0" timeOffset="202672.9805">4681 14791 55 0,'-10'19'27'0,"6"-16"-21"0,4 3 43 0,7 1-46 15,4 5 1-15,7 1 0 16,-4 2 0-16,10-2-6 16,-3 6 1-16,1-4-3 15,6-2 0-15,-7 0-14 16,11-7 1-16,-15-3-2 16,-9-3 1-16</inkml:trace>
  <inkml:trace contextRef="#ctx0" brushRef="#br0" timeOffset="210144.1604">3418 15860 36 0,'0'73'18'0,"0"14"-9"15,0-65 18-15,0 19-25 16,0 12 0-16,0-12 0 15,0 6 0-15,-7 13-3 0,4 3 1 16,-4-4 2-16,3-15 0 16,4-13-2-16,-10 1 0 15,-1-20 0-15,4-24 0 16,0-26-2-16,3 10 1 16,-6-13-1-16,-1-18 1 15,1-4 0-15,6-3 0 16,4-19 0-16,4 1 1 15,6 27-1-15,1 10 1 16,3 10 1-16,11 5 0 16,-1 7 1-16,1 6 0 15,0 7 2-15,-1 5 0 0,-2-8 0 16,-1 21 1-16,-11 13-1 16,1 15 0-16,-4 13-1 15,-7-6 1-15,0 6-3 16,-7 7 1-16,0-1-1 15,-4-6 0-15,1-10-1 16,-1-5 1-16,1-7-1 16,-1-3 0-16,4-6-1 15,3-4 1-15,-3 1-1 16,14-4 0-16,-7 0 0 16,7-2 0-16,4-1 0 15,0 0 1-15,-1-3 0 16,1 1 0-16,-1-1 0 15,1-3 0-15,7-3-5 16,-4-1 1-16,3-2-6 16,5-3 0-16,-5-4-6 0,8-2 0 15</inkml:trace>
  <inkml:trace contextRef="#ctx0" brushRef="#br0" timeOffset="210807.2186">3831 16202 31 0,'4'10'15'0,"-4"-10"-7"0,0 0 21 15,0 0-26-15,0 0 0 16,10-7 1-16,-6-2 0 0,3-4-5 16,-4-2 0-16,4-4 4 15,-3 6 0-15,0 4-2 16,-4 0 1-16,0 2 0 16,-4-2 0-16,-7 6-1 15,-3 6 0-15,-3 3 0 16,-1 10 0-16,4 9 0 15,-7 3 1-15,7 4 0 16,0-1 1-16,3-19 0 16,11 1 0-16,0 3-1 15,0-7 1-15,3 4-2 16,8-7 0-16,3-9-3 16,7 12 1-16,-7-6-6 15,4-9 1-15,0-6-4 16,3-7 1-16,-7-3-2 15,11-3 0-15,-4 0 1 16,-11 6 0-16,5 3 5 16,-1 0 0-16,-11 7 6 15,-3 9 1-15,0 6 3 16,0 7 1-16,-3 6 1 0,3-1 1 16,-7 1 0-16,7-3 0 15,0 0-2-15,0-4 0 16,0-2-3-16,7-7 1 15,-4-3-2-15,4-10 1 16,4-2-2-16,-8-4 0 16,4-3-1-16,4 4 1 15,-4 2-1-15,4 4 0 16,-1 5 0-16,-6 8 0 16,3 5 1-16,-4 10 1 0,-3 3-1 15,4 3 1-15,-4-13 0 16,0 10 1-1,-7 38-2 1,0-4 1-16,3-9-3 16,4-12 0-16,-7-10-7 15,4-9 1-15,3-23-7 16,0-15 0-16,3-6-2 16,4 0 0-16</inkml:trace>
  <inkml:trace contextRef="#ctx0" brushRef="#br0" timeOffset="212991.4114">4463 16074 13 0,'0'0'6'0,"0"-7"3"0,0 7 7 0,0 4-13 16,0-4 0-16,0 0 3 15,-7-4 0-15,3 8-7 16,1 2 0-16,-5 10 5 15,1 2 1-15,-3 7-2 16,-1 1 1-16,1-1-2 16,-8 0 0-16,7-6-1 15,4-7 0-15,4-3-1 16,3-2 1-16,0-7-1 16,7-3 0-16,4-1-1 15,3 1 1-15,-4 0-1 16,1 3 1-16,3 0 1 0,0 3 1 15,4 4 0-15,-4 2 0 16,0 0 1-16,-4 4 1 16,1 0 1-16,0-1 0 15,-11-15-2-15,0 6 1 16,0 6-1-16,0 4 1 16,-7 3-3-16,-1-1 1 15,1 1-2-15,-3 3 0 16,3-7-6-16,0-8 0 0,3-14-9 15,4-15 1-15,4 9-1 16,3-2 0-16</inkml:trace>
  <inkml:trace contextRef="#ctx0" brushRef="#br0" timeOffset="213212.0944">4554 16077 34 0,'-10'3'17'0,"17"-3"-14"15,-4-3 33-15,4-3-33 16,4-1 1-16,3 14 0 16,0-14 0-16,4-8-6 15,0-4 1-15,6-6 4 16,8-10 0-16,-11 1-6 0,7-4 1 16,-3 10-5-16,-4 9 0 15,-7 3-6-15,-3 4 0 16,-1 2-1-16,-10-2 0 15</inkml:trace>
  <inkml:trace contextRef="#ctx0" brushRef="#br0" timeOffset="213378.9053">4692 15785 25 0,'-28'10'12'0,"28"-7"-6"0,0 0 25 16,0 13-27-16,0 9 0 16,3 6 1-16,-3 13 1 15,4-6-8-15,-4 2 1 0,3 4 4 16,1 6 0-16,-1-6-3 15,1 0 1-15,6-6-7 16,-2-10 1-16,6-6-7 16,3-9 0-16</inkml:trace>
  <inkml:trace contextRef="#ctx0" brushRef="#br0" timeOffset="213966.4959">4879 16111 28 0,'-7'22'14'0,"0"32"-3"15,7-39 17-15,0 7-24 16,-4-3 1-16,4 0 5 16,0-3 0-16,0-4-11 15,0 1 0-15,0-4 8 16,0-3 0-16,0-3-3 0,0-3 1 16,4-9-3-1,3-7 0-15,-4-2-4 0,4-4 0 16,1-3-6-16,6-1 1 15,-4 1-5-15,1 7 1 16,-1 2-4-16,-3 3 1 16,0-2 3-16,1 5 1 15,-5 7 7-15,-3 3 0 16,4 3 8-16,-4 3 0 16,0 4 4-16,0-1 1 15,0-2 0-15,0-1 1 16,7 0-4-16,-7-3 0 15,10-3-4-15,-6-3 1 16,6-3-5-16,4-4 1 0,1-2-5 16,2 2 1-1,-3 7-1 1,0-3 0-16,-3 3 0 16,0 6 1-16,-4 0 4 15,-4 7 0-15,-3 2 4 16,0 4 1-16,-3 6 2 15,-4 3 0-15,-4 3 1 16,0-6 0-16,1 9-1 16,-4 10 0-16,0 9-2 15,-8 13 0-15,-2-16-2 16,-4 0 0-16,-4-3-4 16,0-3 1-16,11-7-8 15,-4-5 0-15,4-8-9 16,7-8 0-16,7-7-2 15,-4-3 0-15</inkml:trace>
  <inkml:trace contextRef="#ctx0" brushRef="#br0" timeOffset="214355.9215">4244 16287 29 0,'-7'3'14'16,"7"-3"-5"-16,0 0 24 0,0 3-30 15,0 4 0-15,0-1 0 16,-4 3 1-16,4-6-5 16,-7-3 0-16,7 10 2 15,0 2 0-15,0 4-6 0,7-7 1 16,-7 4-5-16,11-1 0 15,-8-5-4-15,8 2 0 16</inkml:trace>
  <inkml:trace contextRef="#ctx0" brushRef="#br0" timeOffset="214548.8918">4286 16180 39 0,'-3'-12'19'0,"-1"-10"-18"0,4 16 37 0,-3-1-36 16,3 1 0-16,0 0 0 16,-4-1 0-16,4 7-8 15,0 0 1-15,0 0-7 16,14 0 1-16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33:02.67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4106 4935 22 0,'4'-53'11'0,"31"12"-2"0,-35 32 12 0,0 9-17 15,-7-3 1-15,4 9 1 16,-8 7 0-16,-10 12-8 16,3-3 1-16,-10 6 5 15,7 3 1-15,0 7-2 16,-4-4 1-16,11-2 0 16,-4-17 0-16,8 4-1 15,3 0 0-15,3-3-1 16,0-10 0-16,4 0-1 15,8-6 0-15,6-9 0 16,-4-7 0-16,8-9-1 16,0 3 1-16,6-9-2 15,-6 2 0-15,3 4-2 0,0 0 0 16,-10 6 0-16,-1 4 0 16,-3 5-1-16,-7 10 0 15,0 13 2-15,0 3 0 16,0 6 2-16,0 9 0 15,0 0 1-15,-3 13 1 16,-1 6-1-16,-3 13 1 16,-3 3 0-16,-1-6 0 15,1-1-1-15,6-9 1 0,-7-9-2 16,8-6 1-16,-1-10-4 16,4-7 1-16,0-5-3 15,7-13 0-15,4-3-2 16,-7-13 1-16,3-12-1 15,3 0 1-15,-10-7 2 16,4 7 1-16,-4 6 3 16,0 3 1-16,-4 7 2 15,4 15 1-15,-10 9 1 16,-1 1 0-16,0 3 0 16,4-1 1-16,0 4-2 15,4-6 0-15,-4-4-1 16,7 0 0-16,7-9-4 15,3-9 1-15,8-10-6 16,10-12 0-16,15-13-6 16,-5-6 0-16,12 3-1 15,-1-3 0-15</inkml:trace>
  <inkml:trace contextRef="#ctx0" brushRef="#br0" timeOffset="337.8888">4533 4785 33 0,'0'-6'16'0,"-10"-1"-18"0,10 10 34 15,-11 4-30-15,4 5 1 16,-4 4 2-16,1 3 0 0,-1 3-6 16,1 0 1-1,3-4 2-15,0-2 1 0,7 0-2 16,0-4 0-16,7 1-1 16,3-7 0-16,1 0-1 15,3-2 1-15,0 2-1 16,4 0 1-16,-8 4 2 15,1 2 0-15,-4 1 0 16,-4 2 1-16,-3 4 0 16,-3 3 0-16,-1-6 0 15,-3-1 1-15,0 14-2 16,-10-1 0-16,2-3-3 16,1 6 0-16,-7-2-7 15,0-1 1-15,0-16-8 16,3 1 0-16,8-13-1 15,-1-16 1-15</inkml:trace>
  <inkml:trace contextRef="#ctx0" brushRef="#br0" timeOffset="479.4237">4431 5114 29 0,'3'-3'14'0,"8"0"-12"0,-7 3 27 16,3 0-29-16,0 0 0 16,3 0 0-16,4 0 0 15,0-3-4-15,8 0 1 16,-1-4-4-16,7 1 0 15,7 0-2-15,11-1 0 16</inkml:trace>
  <inkml:trace contextRef="#ctx0" brushRef="#br0" timeOffset="829.1014">4971 5083 28 0,'-11'15'14'0,"-10"14"-11"0,10-23 27 0,-3 6-26 15,-10 1 0-15,-5 12 4 16,-10 0 1-16,4 3-10 15,0 1 0-15,3-4 7 16,7-3 0-16,8-10-3 16,3-2 0-16,3-4-2 15,8-6 0-15,6-6-2 16,4 9 1-16,7-6-1 16,4 6 0-16,3 0 0 15,7 13 1-15,-7-7 1 16,4 0 0-16,0 10 0 15,-7 0 1-15,-4 0 0 16,-4 0 1-16,-3-1 0 16,-7 1 0-16,-10 3-1 15,-4 0 0-15,-1 0-1 0,-6 3 1 16,-7 0-3-16,0 4 0 16,0-17-7-16,3 7 1 15,0-10-8-15,4-2 1 16,7-14-4-16,7-15 0 15</inkml:trace>
  <inkml:trace contextRef="#ctx0" brushRef="#br0" timeOffset="947.519">4685 5371 34 0,'32'-12'17'0,"3"18"-14"0,-32-12 31 0,8 15-33 16,0 1 0-16,3 2 1 16,7 1 0-16,-3-7-8 15,13 0 0-15,-2-3-5 16,13-9 1-16</inkml:trace>
  <inkml:trace contextRef="#ctx0" brushRef="#br0" timeOffset="2136.1204">5348 4801 17 0,'14'-16'8'0,"14"-41"-3"16,-10 45 2-16,3-1-6 15,-3 1 1-15,0 2 2 16,-1 4 1-16,-3 0-5 0,0 6 0 16,-3 6 4-16,-4 7 0 15,-3-4 0-15,-4 13 0 16,0 0-2-16,-8 6 1 15,1-3-2-15,0-6 1 16,4 3-2-16,-1 0 1 16,4-6-2-16,4 2 1 15,3 1 0-15,0-3 0 16,0 3 1-16,-3 0 0 16,3 3 0-16,-7 3 0 15,3 0 1-15,-3 3 0 0,0-12-1 16,0-4 0-16,-3 4-1 15,3 3 0-15,-11-1-5 16,7-5 1-16,-3-16-5 16,0 6 1-16,-3-6-3 15,6-3 0-15</inkml:trace>
  <inkml:trace contextRef="#ctx0" brushRef="#br0" timeOffset="2313.8403">5454 4854 30 0,'-4'22'15'0,"1"50"-16"16,-1-56 31-16,-3 12-28 16,0 6 1-16,-10 20 1 15,-5 11 0-15,1 8-5 16,-7 5 0-16,7 4 3 0,-4-14 0 16,11-8-7-1,11-16 1-15,13-13-7 0,22-18 0 16</inkml:trace>
  <inkml:trace contextRef="#ctx0" brushRef="#br0" timeOffset="3143.3947">6029 4609 35 0,'-21'-19'17'0,"-46"54"-12"0,39-16 26 0,-8 9-30 15,5 10 1-15,2-1-1 16,5 4 1-16,2-3-3 16,8-7 0-16,0-6 1 15,11-3 1-15,6-6-1 16,11-10 0-16,7-6-1 16,11-6 0-16,7-7-1 15,-4-3 1-15,8 4-1 16,-15 3 1-16,4-1 0 15,-15 4 0-15,-3 6 0 16,-3 3 0-16,-4 10 1 16,-7-1 0-16,-7 4 1 15,0 3 1-15,-4-4 0 16,1 4 0-16,-4 3-1 16,-4 3 1-16,-3 0 1 15,3 0 0-15,4 0-2 16,0-6 0-16,3-6 0 0,8-4 0 15,3-3 0-15,7-6 1 16,7-6-4-16,-3-3 1 16,3-7 0-16,0 0 0 15,0 1-1-15,-3-1 1 16,3 7-2-16,-7 5 1 16,0 8 1-16,-4 8 0 15,1 10 1-15,-1-3 0 16,-3 12-1-16,4 7 1 15,-4 6 0-15,3 3 0 0,-3-6 0 16,0 9 0-16,4-3 0 16,-1-13 0-16,1-2 0 15,3-7 1-15,-3-6-4 16,3-7 1-16,0-6-3 16,0-12 0-16,0-10-2 15,0-9 1-15,-4-3 0 16,-3-6 0-16,0 2 3 15,-7 7 1-15,0 9 3 16,-3 4 1-16,-4 12 3 16,-8 3 0-16,1 10 1 15,4 2 1-15,-1 10 0 16,4-6 0-16,3-9-1 16,4 2 1-16,7-2-3 15,4-1 1-15,3-6-2 0,7-12 0 16,7-1-2-16,0-2 1 15,0-7-3-15,1-3 1 16,-1-3-5-16,0 3 1 16,0 6-9-16,7 1 0 15,-3 5-2-15,-7-2 1 16</inkml:trace>
  <inkml:trace contextRef="#ctx0" brushRef="#br0" timeOffset="5859.4614">6727 4606 29 0,'-3'13'14'0,"-8"9"-9"0,8-13 14 0,-4 10-19 16,0 12 0-16,-4 7 0 16,1 6 1-16,-5 0-1 15,-2-4 0-15,-4 1 0 16,-4 0 0-16,0-3-1 15,4-4 0-15,0-6-1 16,7-6 0-16,7-12-1 16,7-10 0-16,14-16 1 15,7-3 1-15,4-9 2 16,3-3 1-16,4-4 1 16,-1 4 1-16,1-1 1 15,0 7 1-15,-4 0-1 16,-3 3 1-16,7 0-3 15,-8 7 1-15,-3 2-2 0,-3 7 0 16,-4-1 0-16,-14 20 0 16,-7 6-1-16,0 6 1 15,-7 6-3-15,-4 1 1 16,-3-1-1-16,0 3 0 16,0-5-1-16,7-7 0 15,3-4-1-15,1-2 0 16,3-6 2-16,3-4 0 15,4-6 0-15,7-6 0 16,4-4-2-16,-1 1 1 16,4 2-2-16,0 1 0 15,1 3-1-15,-5 0 0 0,-3 3 0 16,-7 0 1 0,0 6 1-16,-3 7 1 0,-4 6 1 15,-4 9 1-15,-3-9 2 16,0 6 0-16,0 3 1 15,0 6 0-15,-1-9 1 16,5 4 0-16,-1-1-1 16,1-9 1-16,3-4-2 15,0 1 1-15,3-10-2 16,4-2 1-16,7-11-2 16,4-2 1-16,3-7-1 15,3-6 0-15,5 3 0 16,-1 4 0-16,0-1 0 15,7 0 0-15,-3 4 0 16,0 2 0-16,-8 1 0 16,-6 6 1-16,3 0-1 0,-14 3 0 15,-4 0 0-15,-6 9 1 16,-1 7-1-16,1 3 0 16,-1 6 0-16,0-3 1 15,1 0-1-15,3-16 1 16,0 3-1-16,3 1 0 15,4-10-1-15,0 0 1 32,21-16-4-32,1-6 1 15,-1 6-1-15,0 1 1 16,-3 5 0-16,-4 4 0 0,-7 6 0 16,-7 9 1-16,-11 10 2 15,-6 9 0-15,2-2 2 16,-6 8 0-16,0 4 0 15,0-1 1-15,3-5 0 16,4-10 1-16,4 0-1 16,3-7 0-16,3-5-2 15,4-4 1-15,4-9-2 16,3-7 1-16,3-2-2 16,1 2 1-16,3-8-1 15,7-1 0-15,-3 6-1 16,-1 4 0-16,4-1 0 15,-10 14 1-15,-4 5-1 16,-14 10 1-16,0 3 1 16,-4-3 0-16,-3 3 1 15,4-1 1-15,-1 1 1 0,1 0 0 16,2-6 0-16,1 0 0 16,4-4-1-16,-1-2 1 15,4-4-2-15,0-6 1 16,7-6-3-16,15-4 1 15,2-2-7-15,12-4 1 16,2-6-6-16,8-6 1 16</inkml:trace>
  <inkml:trace contextRef="#ctx0" brushRef="#br0" timeOffset="6113.6594">7338 5073 49 0,'-7'7'24'0,"14"-11"-34"0,0 1 45 0,7-3-34 15,4-3 1-15,13-7 0 16,5 3 0-16,6-5-6 15,7-7 1-15,-3-4-5 16,-3 4 0-16,-5 0-5 0,1 0 1 16</inkml:trace>
  <inkml:trace contextRef="#ctx0" brushRef="#br0" timeOffset="6292.5356">7733 4732 41 0,'-14'21'20'0,"-18"33"-16"0,21-35 36 15,-10 6-38-15,-3 6 1 16,-8 10 0-16,-7 9 1 16,4 0-5-16,-1 16 0 15,5-3-2-15,3-1 1 16,6 4-10-16,8-12 0 16,11-14-3-16,-1-18 1 15</inkml:trace>
  <inkml:trace contextRef="#ctx0" brushRef="#br0" timeOffset="6485.4026">7585 5174 57 0,'-7'15'28'0,"24"29"-39"16,-10-37 57-16,0 2-46 16,8-6 1-16,6-3 0 15,0 0 1-15,4-9-7 16,3-10 1-16,7 0-5 15,4-6 0-15,7-3-6 16,7 0 0-16</inkml:trace>
  <inkml:trace contextRef="#ctx0" brushRef="#br0" timeOffset="6840.0466">8255 4559 42 0,'-18'31'21'0,"1"23"-23"0,13-39 35 15,4 1-32-15,4 3 0 16,-1-3 3-16,8-1 0 16,-1-5-4-16,1-10 1 0,0-3 2 15,-1-13 0-15,4-3-1 16,-3-3 1-16,-1 3-1 16,1 0 0-16,-4-2-1 15,-7 5 0-15,-3 3-1 16,-5 4 1-16,1 6-1 15,-3 3 1-15,-1 3-2 16,1-3 1-16,3 3-1 16,3-3 0-16,1 0 0 15,3 0 1-15,0 3-1 16,0-3 1-16,3 0 0 16,1 3 0-16,3-3-5 15,0 0 0-15,3 0-6 16,4 0 1-16,4 3-5 15,-4 7 0-15</inkml:trace>
  <inkml:trace contextRef="#ctx0" brushRef="#br0" timeOffset="7799.4031">8251 5036 37 0,'-42'22'18'0,"14"-19"-7"0,24-3 32 15,1-10-42-15,3 4 1 16,0-3-1-16,3-1 1 15,8-5-3-15,3-4 0 16,4-13-2-16,3 4 0 16,0 3-3-16,4-3 0 15,-1 3-2-15,-2 0 0 16,-5 6 0-16,-6 10 0 0,-4 9 3 16,-7 9 1-16,-4 7 4 15,-3 9 1-15,-3 3 3 16,-4-3 0-16,3 3 0 15,0 4 0 1,4-4 0-16,0 0 0 0,4-3-3 16,-1 0 1-16,4-9-2 15,0-4 1-15,4-2-1 16,3-7 0-16,0-3 0 16,3-6 0-16,1-4 0 15,0-2 1-15,-1-1-2 16,1 4 0-16,-4-1 0 15,-7 10 1-15,0 7-1 16,-4-1 1-16,-3 3 1 16,-3 4 1-16,-1-1 1 0,1 1 1 15,2-7 0-15,1 1 0 16,0-4 0-16,4 3 0 16,-1-3-2-16,4-3 1 15,0-6-3-15,4-4 1 16,-1 1-2-16,1 0 1 15,3-1-2-15,0 1 1 16,0-1-2-16,-3 4 1 16,-1 0-1-16,-3 6 1 15,0 0 0-15,0 0 0 16,0 3 1-16,-3 3 0 0,-1 7 1 16,1-1 0-16,-1 1 0 15,0-1 0-15,4-5 0 16,0 2 0-16,-3 7 0 15,3-4 1-15,0 4-1 16,0 0 1-16,0 9-1 16,-4 0 1-16,4 0-1 15,-3-6 1-15,-1 3-1 16,4-4 0-16,-3-8-1 16,3-1 1-16,0-2-2 15,0-7 1-15,0-10-1 16,0 4 1-16,0-10-1 15,3-6 1-15,1 7 0 16,3-4 0-16,0-3 0 16,0 3 0-16,0 6 1 0,0 4 0 15,-3 3 0-15,-4 6 1 16,0 6 1-16,0 7 0 16,-4 9 2-16,-3-1 0 15,0 11 1-15,0-4 0 16,0 7 1-16,-4 2 0 15,4-5 0-15,0-7 0 16,4-7-2-16,-1-2 1 16,8-6-2-16,6-10 0 15,8-16-8-15,10-3 0 16,7-3-11-16,29 0 0 0,10 0-2 16,14 3 0-16</inkml:trace>
  <inkml:trace contextRef="#ctx0" brushRef="#br0" timeOffset="8495.1449">8826 4650 25 0,'-3'-9'12'16,"17"9"-9"-16,-7-4 16 0,0 1-19 15,0-3 0-15,0 3 1 16,4 3 0-16,-4 3-1 16,0 3 1-16,0 7 1 15,-3 3 0-15,-4 12 0 16,0 6 0-16,-4 10 0 16,1 3 0-16,-1-12-1 15,0-1 1-15,1-2-1 16,3-4 0-16,0-3 0 15,0-3 0-15,0-3 0 16,3-1 1-16,-3 1 0 16,0 6 0-16,0-12 1 15,0 6 1-15,0 9-1 0,0 0 0 16,0 3-1-16,0 1 1 16,4-7-2-16,0-3 1 15,-1-3-2-15,4-7 0 16,4-9-6-16,3-6 1 15,0-12-6-15,4-14 0 16,3 4-3-16,10-9 1 16</inkml:trace>
  <inkml:trace contextRef="#ctx0" brushRef="#br0" timeOffset="8719.3039">9119 4703 30 0,'-24'3'15'0,"20"-3"-20"16,4 0 27-16,0 0-24 16,0 0 1-16,7 0 0 15,4 0 0-15,3-3-1 16,0 3 1-16,-3 3-5 15,3 4 0-15,-7-1-1 16,0 0 0-16</inkml:trace>
  <inkml:trace contextRef="#ctx0" brushRef="#br0" timeOffset="8905.453">9179 4779 26 0,'-10'3'13'0,"13"-3"-8"0,1-7 27 16,6 1-28-16,1-3 1 15,3-7 3-15,7 4 1 16,-3-4-11-16,7 0 0 15,-8 0 7-15,1-2 0 16,-1 2-2-16,-2 3 1 16,-1 1-7-16,3-1 1 15,-3 4-7-15,1-4 1 16,2 4-6-16,-6 0 0 16</inkml:trace>
  <inkml:trace contextRef="#ctx0" brushRef="#br0" timeOffset="10093.6096">9398 4575 23 0,'-11'15'11'0,"1"-8"-8"16,6 2 11-16,1 7-15 15,-4 6 1-15,-4 6 0 16,1 3 1-16,2-2-1 16,-2 5 0-16,-1 1 0 15,1-4 0-15,3-3 0 16,0-6 0-16,0 0 1 15,3-6 0-15,-3-4 2 16,0 1 0-16,3-7 1 16,4 0 1-16,0-3 0 15,7 1 0-15,1-14-1 16,9-6 1-16,1-2-3 16,-1-4 1-16,1 0-3 15,0-3 0-15,-1 6-3 16,1-3 1-16,3 3-4 0,-10 7 0 15,-1 5-2-15,-3 10 1 16,-3 4-1-16,-8 8 1 16,-3 10 3-16,-3 4 0 15,-1-1 4-15,-6 3 0 16,-5 1 3-16,1-1 1 16,-4 0 2-16,-3-2 0 15,7-1 0-15,7-9 0 16,3-4-1-16,1-5 1 15,10-7-1-15,7-3 0 0,3-6-1 16,8-7 0 0,0 0-1-16,-1-2 0 15,5-1-1-15,-1 4 1 0,0-1-3 16,0 4 1-16,0-1 0 16,-7 4 0-16,0 3 0 15,-6 3 0-15,-8 0 0 16,0 3 1-16,-4 6-1 15,-3 4 1-15,0 3-1 16,0-1 1-16,-4 4-1 16,4-6 0-16,0-1-1 15,0-2 1-15,0-4-1 16,3-3 0-16,4-3 0 16,0-6 0-16,4-4-1 0,3 1 0 15,4-4-2-15,-4 1 1 16,0-1-1-16,0 7 0 15,-4 0-1-15,-3 6 1 16,0 3 0-16,0 6 1 16,-3 7 0-16,-4 0 1 15,0-1 1-15,0-2 0 16,-4 6 0-16,4-1 0 16,-4 1 1-16,1-6 0 15,-1 2 0-15,4-2 1 16,4-4-1-16,3-2 0 0,0-7 0 15,3-7 0-15,4-2-3 16,0-4 0-16,4 4-2 16,-1 0 0-16,1-1-2 15,3 4 1-15,-3 0-2 16,-4 3 1-16,-4 6 0 16,-3 6 1-16,0 7 1 15,-3 6 0-15,-4-7 4 16,0 7 0-16,0 7 2 15,-4-4 1-15,-3 3 1 16,3 3 1-16,-3 1 0 16,4-10 0-16,-1-4-1 15,4-5 1-15,3-4-3 16,4-9 1-16,8-9-1 16,2-4 0-16,4-9-2 15,0-3 1-15,4-6-1 16,3 6 0-16,0 3 0 0,1 3 0 15,-5 3 1-15,-3 7 0 16,0 3 1-16,-3 15 1 16,-4 4 0-16,-7 9 0 15,-4 3 1-15,1 9 0 16,-1-2-1-16,1-4 1 16,-1-3-3-16,1-6 1 15,3 0-4-15,7-7 1 16,3 1-9-16,5-7 1 15,6-9-7-15,14-7 0 16</inkml:trace>
  <inkml:trace contextRef="#ctx0" brushRef="#br0" timeOffset="10616.1374">9881 4938 33 0,'-14'-9'16'0,"46"-25"-9"0,-18 21 22 16,0-9-28-16,4-3 0 16,3-3 1-16,4-7 1 15,3-2-4-15,0 8 1 16,0 1 2-16,11 0 0 16,0 3-5-16,-4 0 1 15,-3 6-5-15,-7 6 0 16,-11 7-4-16,-7 6 0 15,-7 3-1-15,-11 0 1 16,-3 10 5-16,-3 9 1 16,-1 9 6-16,-3 7 0 0,-4 9 6 15,-3 6 1-15,0-3 1 16,-1 4 0-16,1-1-3 16,3-6 1-16,8-3-3 15,3-13 0-15,7 1-4 16,0-13 0-16,7-10-4 15,7-6 0-15,7-12-3 16,3-7 0-16,1-6-3 16,3-6 1-16</inkml:trace>
  <inkml:trace contextRef="#ctx0" brushRef="#br0" timeOffset="10785.3185">10216 4766 29 0,'29'-6'14'0,"-33"28"-10"15,4-13 27-15,-3 16-29 16,-8 13 0-16,0-1 0 0,-3 10 1 15,0 1-4 1,0 11 0-16,0 13 2 0,-4 3 1 16,1 1-2-16,-4-1 0 15,3-3-5-15,4-9 1 16,3-16-7-16,8-9 0 16</inkml:trace>
  <inkml:trace contextRef="#ctx0" brushRef="#br0" timeOffset="11101.0357">10061 5051 31 0,'18'-18'15'0,"10"-11"-15"0,-21 26 21 0,0 3-21 15,0-3 1-15,0 0 1 16,-3 6 0-16,-4 6-2 15,-4 7 1-15,-6 6 2 16,-1 3 0-16,-3-3 1 16,-4 10 1-16,1 5 0 15,-1 1 0-15,0-4-1 16,4-2 1-16,4-10-2 16,3-4 0-16,3-5-2 15,1-4 0-15,3-15-5 16,7-3 0-16,7-7-7 15,3-9 0-15,5 3-4 16,-1-3 1-16</inkml:trace>
  <inkml:trace contextRef="#ctx0" brushRef="#br0" timeOffset="11385.6806">10333 4982 36 0,'7'7'18'0,"18"-29"-23"0,-15 22 32 15,1-7-25-15,6 4 0 16,1 3 1-16,-4 7 0 0,0-1-4 16,0-3 1-16,-3 6 3 15,-4 1 0-15,0 5 0 16,-7 4 1-16,0 0-1 16,-3 6 0-16,-1-9 0 15,-7 3 0-15,-6 12-2 16,-8 4 1-16,-14 5-2 15,-3-2 1-15,0-4-5 16,3 1 0-16,4-10-9 16,6-6 0-16,8-16-1 15,4-9 0-15</inkml:trace>
  <inkml:trace contextRef="#ctx0" brushRef="#br0" timeOffset="11593.4587">10276 5067 43 0,'-10'0'21'0,"13"3"-19"0,-3-3 42 16,7 3-39-16,4 4 1 15,0 2 3-15,3 4 0 16,3-1-12-16,1 1 1 16,7 9 7-16,-4 6 0 15,7 3-5-15,-3 4 1 31,24 2-19-31,-3-5 1 16</inkml:trace>
  <inkml:trace contextRef="#ctx0" brushRef="#br0" timeOffset="13606.9938">11007 4979 23 0,'-7'22'11'0,"7"22"-3"0,0-25 12 0,-4 3-18 16,-3 0 1-16,-4 6 2 15,-3 10 1-15,-3 2-7 16,-1 1 1-16,-3-9 4 16,3-4 0-16,1-13-1 15,2-5 1-15,1-7-3 16,0-9 1-16,0-13-2 16,4-12 0-16,3 5 0 0,-1-5 0 15,8-10-1 1,4-3 1-16,7 7 0 15,6 2 0-15,4-2-1 0,1 8 1 16,6 8 0-16,0 8 0 16,-3 16 1-16,-4 0 0 15,0 0 1-15,0 10 1 16,-3 6 0-16,-4 6 0 16,-3 3 0-16,-4-3 1 15,-4 13-2-15,-3 6 0 16,-3 3-3-16,-1-3 0 15,1-10-7-15,3-6 0 0,3-12-7 16,8-10 1-16</inkml:trace>
  <inkml:trace contextRef="#ctx0" brushRef="#br0" timeOffset="14089.9345">11561 4663 37 0,'-8'12'18'0,"-23"16"-17"16,20-12 27-16,-10 12-25 15,-11 13 0-15,-3 3 4 0,0-6 0 16,3 2-8-16,7 1 1 16,8-6 4-16,6-4 1 15,4-3-2 1,7 0 1-16,11-12-2 0,3-3 0 15,7-4-1-15,3-6 0 16,1-6-1-16,7-3 0 16,-7-7-3-1,-1-3 1-15,-2-2-4 0,-5-1 0 16,1 0-3-16,-4-3 0 16,-4 0 0-16,-2 0 0 15,-5 0 3-15,1 0 0 16,-4 7 4-16,0 2 0 15,0 13 4-15,0 9 0 0,-4 10 1 16,-3 6 0-16,-7 10 0 16,-4 2 1-16,-6 20-2 15,-5 6 1-15,5 2-2 16,2-14 1-16,-6 11-2 16,11-18 0-16,10-3-2 15,-1-13 0-15,8-3-4 16,8-12 0-16,2-10-5 15,8-6 1-15</inkml:trace>
  <inkml:trace contextRef="#ctx0" brushRef="#br0" timeOffset="14271.1803">11434 5177 31 0,'-18'9'15'0,"4"-9"-13"0,10 13 27 0,-3 2-25 0,0 4 0 15,-3 3 2-15,2-3 1 16,8-3-9-16,0-4 0 15,8 4 5-15,2-10 1 16,4-6-3-16,7-12 0 16,1-4-7-16,2-9 0 15,1 0-7-15,3-3 0 16</inkml:trace>
  <inkml:trace contextRef="#ctx0" brushRef="#br0" timeOffset="14553.5173">11811 4910 37 0,'0'25'18'0,"4"-40"-18"0,-4 15 28 0,10-10-26 15,-3-2 1-15,7-7 1 16,0 0 0-16,0 0-5 16,1-3 1-16,-1-3 4 15,0 3 0-15,-7 0-1 16,-4 7 0-16,-6 2 0 15,-1 4 0-15,-10 2-1 16,0 1 0-16,-4 12-1 16,1 1 1-16,-4 8-1 15,0 4 0-15,-1 6-5 16,1-3 0-16,4 0-9 16,2 6 0-16,8-2-2 15,4-11 0-15</inkml:trace>
  <inkml:trace contextRef="#ctx0" brushRef="#br0" timeOffset="15089.9975">11994 4923 30 0,'-28'19'15'0,"-7"6"-15"0,24-22 23 15,-6 3-23-15,3 0 0 0,-1 4 0 16,1 2 1-1,0-2-1-15,0-1 0 0,4 1 0 16,3-4 1-16,-1 0-2 16,5-3 1-16,-1 0-1 15,4 4 0-15,0-4-1 16,0 3 1-16,0 0 1 16,0 4 0-16,0 2 1 15,0-2 0-15,-3 9 1 16,-1 2 1-16,1 8-1 15,-1 2 0-15,1-6-1 16,-1 3 0-16,1-6-1 16,3-3 0-16,0-3-1 15,0-7 1-15,0-3-1 16,0-6 1-16,3-6-1 16,4-9 0-16,0-4 0 15,0-3 0-15,0 3 0 16,1 0 0-16,-1 7 0 0,0 2 1 15,0 7 0-15,-4 6 1 16,1 0 1-16,-4 10 0 16,-4 3 1-16,1 5 1 15,-4-2 1-15,0 6 1 16,0 4-2-16,-1 2 1 16,5-6-2-16,-1-9 0 15,1-4-3-15,3-2 0 16,3-7-7-16,4-9 0 15,11-7-7-15,7 0 1 16</inkml:trace>
  <inkml:trace contextRef="#ctx0" brushRef="#br0" timeOffset="15313.5693">12174 4920 41 0,'18'-35'20'0,"10"10"-23"0,-17 19 32 0,3-7-28 16,4 1 0-16,-1-4-1 15,4 0 1-15,8 1-3 16,2-7 0-16,5-3-5 16,2 6 1-16,-6 9-5 0,-4 4 0 15</inkml:trace>
  <inkml:trace contextRef="#ctx0" brushRef="#br0" timeOffset="15724.7238">12245 5042 42 0,'-32'28'21'0,"22"-22"-18"0,10-6 39 16,0 0-41-16,0 0 1 15,3-9 0-15,4 0 0 16,0-4-3-16,4 1 0 15,3 2-1-15,0 4 0 0,4-7-5 16,-1-2 1-16,-3 2-4 16,1 4 1-16,-5-1-3 15,-3 7 1-15,-3 6 4 16,-4 0 0-16,-4 1 5 16,-3 5 1-16,-7 4 5 15,0 5 0-15,-4 4 3 16,1 3 0-16,3 4 0 15,-1-1 1-15,5 6-1 16,-1-5 1-16,4-1-3 16,0-3 1-16,4-9-2 15,3-1 0-15,3 1-1 16,1-4 0-16,3-5-2 16,0-7 0-16,3-10-2 15,4-2 0-15,1-7-5 16,-1-3 1-16,0 0-7 15,0-3 0-15,4-3-3 16,-1-4 1-16</inkml:trace>
  <inkml:trace contextRef="#ctx0" brushRef="#br0" timeOffset="15952.0583">12464 4597 38 0,'7'0'19'0,"-11"37"-23"0,1-21 36 16,-1 12-30-16,-3 7 0 15,4 15 1-15,-5-6 1 0,8 6-6 16,0 3 1-16,4-3 3 16,3 7 0-16,0-1-2 15,0-5 1-15,4-1 0 16,-1-6 0-16,1-7-3 16,3-9 1-16,-3-9-5 15,-1-9 0-15,4-7-7 16,-3-9 1-16</inkml:trace>
  <inkml:trace contextRef="#ctx0" brushRef="#br0" timeOffset="16152.3815">12608 4468 53 0,'11'-3'26'0,"-11"9"-29"16,3-3 49-16,1 7-43 0,3 5 0 15,-4 4 1-15,1 6 0 16,0 7-5-16,3 5 0 16,0 4 3-16,-4 0 0 15,4-10-9-15,0 4 0 16,4 2-10-16,3-12 0 16</inkml:trace>
  <inkml:trace contextRef="#ctx0" brushRef="#br0" timeOffset="21004.7603">21481 6704 30 0,'0'3'15'16,"14"-15"-5"-16,-7 5 15 0,3 1-24 15,4 0 0-15,4-4 1 16,0-5 0-16,3-7-3 16,0 0 1-16,0-3 1 0,-3 3 0 15,0-3 0-15,-4 6 0 16,-4 3 0-16,1 4 0 15,-4 2-1-15,-4 4 1 16,-3 3-1-16,-3 6 1 16,-4 6-1-16,-4 10 0 15,-6 12-1-15,-1-2 1 16,0-4-1-16,1 3 1 16,-1 3 0-16,4-2 0 15,3-4 0-15,4-3 1 16,0-4-1-16,4-2 0 15,3-3 0-15,3-4 0 0,1-3 0 16,3-3 0-16,3-3 0 16,5-6 0-16,-1-3 0 15,3-1 1-15,1 1-1 16,-4-4 0-16,-3 4 0 16,-4 0 1-16,0 5-1 15,-7 4 0-15,0 4 0 16,-4 2 0-16,-3 3 0 15,-3 1 1-15,-5 2 0 16,5 1 1-16,-1-4 0 16,1 1 0-16,-1-4 0 15,4 0 0-15,0-3 0 16,3 0 0-16,1 1-2 16,3-4 0-16,3 0 0 15,8 0 0-15,3-4 0 16,0-2 0-16,0 0 0 15,1 0 0-15,-5-1 0 0,1 4 0 16,-4 0 0 0,-4 6 0-16,-3 3 0 0,-3 4 1 15,-4-4-1-15,0 4 0 16,0 5 0-16,-4 7 0 16,0-3 0-16,4 0 0 15,0 3 0-15,0-3 0 16,0-1 0-16,4-5 1 15,-1-4-1-15,4-6 1 16,0 1-1-16,4-1 0 16,3-6 0-16,0-4 1 0,3-2-1 15,1 6 0-15,0-3 0 16,-1-1 0-16,-3 7 0 16,0 3 1-16,-3 7-2 15,-1 9 1-15,-3-1 0 16,-3 8 1-16,-1 2-4 15,1 6 1-15,-4-9-4 16,3-3 1-16,4 0-8 16,4-3 1-16,3-3-2 15,0-4 0-15</inkml:trace>
  <inkml:trace contextRef="#ctx0" brushRef="#br0" timeOffset="21364.7078">21953 6648 36 0,'-38'-7'18'0,"45"7"-22"0,-7 0 34 15,7-6-30-15,3 0 1 16,8-4-1-16,-8 4 1 0,12 0-1 15,-1 12 0-15,3 3 1 16,-2 1 0-16,-1 9 0 16,-7 6 0-16,-3 6 0 15,-4 0 1-15,0 7 0 16,-4 3 0-16,1 3 0 16,-1-13 0-16,4-3 0 15,-3-3 0-15,-1-9-1 16,4-7 1-16,0-5-5 15,1-14 0-15,2-15-5 16,-3 0 1-16,0-6-6 16,-3-10 0-16</inkml:trace>
  <inkml:trace contextRef="#ctx0" brushRef="#br0" timeOffset="21572.8157">22183 6475 25 0,'-4'-31'12'0,"-3"49"1"15,4-11 17-15,-4 2-26 16,-1 10 1-16,-2 9 3 0,-4 0 1 15,0 7-10-15,-4 6 0 16,0 3 6-16,-3 9 1 16,-7 10-3-16,-4 6 1 15,-3-4-3-15,0-5 1 16,-1-10-6-16,8-6 0 16,7-9-9-16,7-10 1 15,10-6-4-15,8-10 1 16</inkml:trace>
  <inkml:trace contextRef="#ctx0" brushRef="#br0" timeOffset="21715.3749">21915 6908 30 0,'-4'-16'15'0,"18"32"-7"0,-14-13 23 0,4 6-30 16,3 4 0-16,7-4 0 16,0-2 1-16,0 2-4 15,4-12 0-15,6-3-8 16,8-4 0-16,0-6-1 15,0 4 1-15</inkml:trace>
  <inkml:trace contextRef="#ctx0" brushRef="#br0" timeOffset="21939.2383">22698 6622 45 0,'-53'35'22'0,"0"-23"-22"0,35-5 46 16,-10 5-45-16,-7 7 0 16,-8 3 0-16,-2 0 0 15,9-3-1-15,5 3 0 16,6-3-4-16,4-4 0 16,7-5-8-16,6-7 1 15,12 6-4-15,10-9 1 16</inkml:trace>
  <inkml:trace contextRef="#ctx0" brushRef="#br0" timeOffset="22280.6297">22581 6701 29 0,'-3'0'14'0,"-1"-3"-10"0,4 3 24 0,-3 3-28 16,-4 3 1-16,-4 3 0 15,-3 4 0-15,0 0-2 16,0-1 1-16,3 1 0 15,1-4 1-15,-1 0-3 16,4-2 0-16,3-1-3 16,1-3 0-16,3 0-1 15,3-3 1-15,1 0 0 16,3 3 0-16,0-3 4 16,-3 4 0-16,3 2 4 15,-4 3 1-15,8 4 2 16,-4 6 1-16,-7 6 0 15,0 3 1-15,0 0-2 16,0 7 0-16,0-7-3 16,0-3 0-16,-4 3-3 0,4 0 0 15,-3-6-7-15,3-3 1 16,0 3-6-16,10-9 1 16</inkml:trace>
  <inkml:trace contextRef="#ctx0" brushRef="#br0" timeOffset="22807.7858">22705 6707 31 0,'7'-16'15'0,"21"-6"-13"0,-17 19 22 0,3-6-24 16,0 0 0-16,3-1 0 15,8 1 1-15,0 2-2 16,3 7 1-16,-3 0-2 15,-8 4 0-15,-2 2-1 16,-5 0 0-16,-3 4 0 16,-17 2 0-16,-4 4 1 15,-4 3 0-15,0-1 4 16,1 1 1-16,2-3 2 16,1-4 0-16,4-2 0 15,3-1 1-15,3-3-2 16,4-6 0-16,0 0-2 15,7-3 0-15,4-3-2 16,-1 0 1-16,5 0-2 16,-1 6 1-16,0 3 0 15,0 3 0-15,-4 3 0 16,-2 10 0-16,-5 9 0 0,-3 10 0 16,-3 0 2-16,-1 6 0 15,-7-1 1-15,1-2 1 16,-1-3 0-16,1-4 1 15,-4-2 0-15,-1 2 1 16,-2-6-1-16,-1 1 0 16,0-4-1-16,4-6 0 15,0-7-1-15,4 1 0 16,-1-7-2-16,4-6 0 0,0-6-8 16,7-7 0-16,4-3-12 15,3-2 1-15</inkml:trace>
  <inkml:trace contextRef="#ctx0" brushRef="#br0" timeOffset="24157.1542">23347 6804 27 0,'-14'-9'13'0,"21"9"-6"0,0-3 5 16,0 0-9-16,7-4 0 15,14-2 1-15,4-4 0 16,3-2-6-16,-3-1 1 15,3 0 3-15,-7 4 1 16,1-1-3-16,-8-2 1 16,0-1-5-16,-3 3 1 15,-4 7-5-15,-7 6 1 0,-4-9-3 16,-3 2 1 0,0 7-3-1,46-31 12-15,-99 56 0 16,46-31 0-16,-3 9 5 15,3 0 0-15,-4 7 3 16,-3 2 0-16,-4 4-3 16,-3 9 1-16,3 0-3 15,-3 0 1-15,0 3-1 16,0-3 0-16,3 0-2 16,4-3 0-16,0 3 0 15,0-6 0-15,7-6-1 16,3-7 0-16,4 4-1 15,8-7 1-15,2-3 0 16,8-7 0-16,3-2 0 16,7 0 0-16,0-4 0 15,1 4 0-15,-5-1 0 16,-3-2 0-16,-3 5-1 0,-4 1 1 16,-3 3 0-16,-4 3 1 15,-4 3 0-15,-3-3 0 16,0 13 1-16,-3 12 0 15,-4 0 0-15,-4 3 0 16,1 3 0-16,3 1 0 16,-1-7-2-16,5-6 1 15,3-4-1-15,0-2 1 16,0-4-1-16,11-6 0 16,-1-6 0-16,1-3 0 15,-1-3 0-15,1-4 0 0,-1 1-1 16,1-4 0-16,0 0 0 15,-1 4 1-15,-3 2-1 16,-3-2 1-16,-4 5 0 16,0 7 0-16,-7 4 0 15,0 5 0-15,-4 7 1 16,-3 2 1-16,-7 8 1 16,-4 5 0-16,0 0 1 15,1-3 0-15,3 1 0 16,3-1 0-16,4-6-1 15,0 0 1-15,7-7-3 16,3-2 1-16,8-7-2 16,6-6 1-16,15-6-5 15,0 0 1-15,3-10-6 0,4-9 0 16,3-6-7 0,4-1 1-16</inkml:trace>
  <inkml:trace contextRef="#ctx0" brushRef="#br0" timeOffset="24463.0456">24052 6579 36 0,'4'-4'18'0,"21"-2"-17"0,-11 0 27 16,3-4-28-16,5 1 1 0,-1 6 0 15,0 3 1-15,0 0-2 16,0 3 0-16,0 6 1 15,-3 1 0-15,0 2 0 16,-4 4 0-16,-4-3 0 16,-3-1 0-16,-7 4-1 15,0 0 1-15,-7 2-1 16,0 1 1-16,-3 0-3 16,-1 0 0-16,1-4-3 15,-1-2 0-15,-7-4-3 16,4-2 0-16,-3-7-4 15,2-7 1-15</inkml:trace>
  <inkml:trace contextRef="#ctx0" brushRef="#br0" timeOffset="24674.275">24211 6622 27 0,'0'4'13'0,"-7"-4"-6"0,0 3 22 16,-4 3-27-16,-3 0 0 15,-3 4 2-15,-8 2 1 16,-3 4-6-16,-4 3 0 15,0 3 3-15,4-4 1 16,0 1-2-16,3 3 0 16,0 0-3-16,8 0 1 15,6-3-5-15,4 0 1 16,4-10-6-16,6 7 0 16,4-7-1-16,0 1 1 15</inkml:trace>
  <inkml:trace contextRef="#ctx0" brushRef="#br0" timeOffset="24883.6036">24024 6989 30 0,'7'25'15'0,"-7"-21"-12"0,0 2 31 0,0-3-32 16,0-3 1-16,0 0 1 15,0 0 0-15,0 0-5 16,4-13 1-16,3 1 4 16,0-1 0-16,-4-2-1 15,-3 5 0-15,-3 4-1 16,-4-3 1-16,3-1-1 15,-3 1 0-15,4 2-6 16,-1-2 1-16,11 3-9 16,4-4 1-16,10 1-4 15,11 3 1-15</inkml:trace>
  <inkml:trace contextRef="#ctx0" brushRef="#br0" timeOffset="25118.3287">24642 6669 36 0,'0'-9'18'0,"35"-16"-24"0,-25 12 32 0,8-2-26 16,0-4 0-16,-1 0 0 15,4 0 0-15,1-3-2 16,-1 0 1-16,3 0-5 15,1 0 0-15,-4 7-3 16,-3-1 0-16</inkml:trace>
  <inkml:trace contextRef="#ctx0" brushRef="#br0" timeOffset="25322.676">24924 6303 23 0,'-11'-13'11'0,"1"29"1"0,10-10 17 0,-4 16-23 15,1 3 0-15,-1 6 5 16,-3 16 0-16,-4-6-14 15,1 3 1-15,-4 6 8 16,0 0 0-16,-1-6-3 16,1 3 1-16,-7 4-3 15,0-1 0-15,0-6-2 16,0-4 1-16,-4-5-5 16,4-10 0-16,3-9-6 15,4-10 0-15,7-9-5 0,3-10 0 16</inkml:trace>
  <inkml:trace contextRef="#ctx0" brushRef="#br0" timeOffset="25477.9628">24656 6735 38 0,'7'-6'19'0,"3"15"-12"0,-6-5 33 15,-1 2-37-15,1 3 1 16,-1 1 0-16,4-1 0 16,1-3-6-16,-5 1 1 15,1-1 3-15,-1-3 0 0,4 0-6 16,0-3 0-16,0-3-7 15,0-3 1-15,-3-1-5 16,-1 1 0-16</inkml:trace>
  <inkml:trace contextRef="#ctx0" brushRef="#br0" timeOffset="26193.8256">24455 6453 37 0,'-11'9'18'0,"0"4"-20"15,11-10 32-15,-3 0-31 16,3 7 0-16,0-4 0 16,3 3 1-16,1 1-1 15,3-1 1-15,4 1-4 16,-4 8 0-16,0-5-2 16,-4 0 0-16,-3-1 0 15,0 1 0-15,-3 2 1 16,-8 4 1-16,-3-3 4 0,0-1 1 15,0 1 4-15,3-3 0 16,1-4 0-16,3 0 0 16,3 1 0-16,0-1 1 15,4 1-3-15,8-4 0 16,-1 3-2-16,0 1 0 16,3-1 0-16,-3-3 0 15,0 1-1-15,0-1 1 16,-3 3 1-16,-4 1 0 0,0 2 1 15,-4 7 0 1,-3-6 1-16,-3 6 0 0,-1-10 1 16,1 4 0-16,-1-4-1 15,0 0 0-15,4 1-2 16,0-1 1-16,4-6-2 16,3-3 1-16,0 0-2 15,10-3 0-15,4-3-1 16,4 3 1-16,0-4-1 15,-1-2 1-15,15 3 0 16,-7 0 1-16,-4 2-1 16,-3 1 1-16,-4 3-1 15,-7 10 1-15,-7 2-1 16,-11 7 0-16,-3 0 0 16,-4 9 0-16,-3 3 0 15,0 1 1-15,-7 2 0 16,7-9 0-16,3-3 0 0,4 3 0 15,7-6 0-15,3 0 1 16,4-3-1-16,11-7 1 16,3-3-2-16,4-3 1 15,17-6-3-15,4-3 1 16,3 0-5-16,11-10 0 16,-4-9-6-16,4-6 0 31</inkml:trace>
  <inkml:trace contextRef="#ctx0" brushRef="#br0" timeOffset="26423.9875">25449 6315 54 0,'-38'53'27'0,"-8"48"-26"0,32-76 36 0,-15 6-37 16,5-3 1-16,-29 23 0 15,3-4 0-15,5 6-2 16,9-12 1-16,8 9-2 16,7-3 1-16,7-6-6 15,10-16 1-15,8-10-8 16,13-11 1-16,12-8-2 16,2-11 0-16</inkml:trace>
  <inkml:trace contextRef="#ctx0" brushRef="#br0" timeOffset="26661.2381">25375 6839 40 0,'0'25'20'0,"18"19"-23"0,-11-38 40 16,0-3-34-16,4 0 1 15,3-3 3-15,0-6 1 16,4-3-9-16,-4-7 0 16,0 3 8-16,-4 1 0 15,-3-4-2-15,-7 1 0 0,-3 2-1 16,-8 0 0-16,-3 1-2 15,0-1 1-15,-4 1-2 16,4 2 0-16,4 1-5 16,3 0 1-16,3-4-8 15,11 0 1-15,7 1-9 16,7 3 0-16</inkml:trace>
  <inkml:trace contextRef="#ctx0" brushRef="#br0" timeOffset="26944.4002">25820 6619 41 0,'-25'16'20'0,"25"12"-9"15,4-25 28-15,3 4-36 16,3-4 0-16,1-3 1 16,-1 0 1-16,5-3-7 0,-1-1 1 15,3-5 4 1,1-3 0-16,-4-4-2 0,-3 3 0 15,-4 1 0-15,0-1 1 16,-7 1 0-16,-4 2 0 16,-3 4 0-16,-3-3 0 15,-1 2-1-15,4-2 1 16,0 6-4-16,0 3 0 16,0-3-8-16,7-4 0 15,3 1-8-15,8 3 0 16</inkml:trace>
  <inkml:trace contextRef="#ctx0" brushRef="#br0" timeOffset="27160.1888">26123 6397 45 0,'0'6'22'0,"-7"41"-12"0,4-35 32 0,-8 14-38 15,-3 5 0-15,-7 3 4 16,-7 7 1-16,-4 3-11 15,-3-3 1-15,-4 9 5 16,3 0 1-16,1 4-6 16,7-11 1-16,10-8-9 15,8-7 0-15,6-3-11 16,15-6 1-16</inkml:trace>
  <inkml:trace contextRef="#ctx0" brushRef="#br0" timeOffset="27442.3643">26053 6870 47 0,'-14'38'23'0,"21"-1"-14"0,-7-30 32 15,3 2-38-15,1 0 0 16,3-5 1-16,0-4 0 16,3-4-5-16,4-5 1 15,4-3 3-15,3-7 0 16,0 3-1-16,-3-3 0 15,-4 4-1-15,-3 2 1 16,-4 0-1-16,-11 1 0 16,-6 6-1-16,-4 3 1 15,-4-1 0-15,0 1 0 0,1 3-5 16,3 3 0-16,3-3-12 16,11 0 0-16,0 4-3 15,7 2 1-15</inkml:trace>
  <inkml:trace contextRef="#ctx0" brushRef="#br0" timeOffset="28182.0498">26734 6760 29 0,'-39'44'14'0,"18"10"-7"16,10-36 19-16,-3 11-23 15,-4-1 0-15,-3-3 2 16,3 0 1-16,1-6-7 0,-1-7 1 15,0-8 4-15,4-4 0 16,4-13-2-16,3-9 0 16,3-9-1-16,8-4 0 15,6-9-2-15,8-6 0 16,7 6 0-16,3-3 0 16,11 3 1-16,7 10 0 15,-1 6 0-15,-2 15 1 16,-4 4 1-16,-8-1 1 15,-2 20 1-15,-12 2 0 16,-3 7-1-16,-10 6 1 16,-8 3-1-16,-6 4 0 15,-4 8-1-15,-4 1 0 16,0 6-5-16,1-3 0 16,6-3-8-16,4-7 1 0,11-9-7 15,10-9 1-15</inkml:trace>
  <inkml:trace contextRef="#ctx0" brushRef="#br0" timeOffset="28483.6647">27305 6513 41 0,'-35'31'20'0,"-4"16"-17"16,28-38 33-16,1 4-32 15,-4-4 0-15,3 1 1 16,4-1 0-16,7 1-7 0,4-4 1 16,6 0 4-16,4-3 1 15,7 0-3-15,8-3 1 16,2-3-1-16,1-3 1 16,7 3-2-16,-4-6 0 15,-3-7-4-15,3 0 0 16,-3-3-5-16,-4-3 1 15,-7 4-5-15,-3-4 1 16,-4 3-4-16,-3-3 0 16</inkml:trace>
  <inkml:trace contextRef="#ctx0" brushRef="#br0" timeOffset="28995.5825">27591 6394 27 0,'-4'9'13'0,"1"41"-8"0,-1-34 22 0,-3 9-26 15,-7 6 1-15,-7 4-1 16,-7-1 0-16,-8 4-2 15,-2-1 1-15,-1 1 0 16,3-3 1-16,8 2-1 16,4-2 0-16,6-10-1 15,4 0 1-15,3-9-1 16,4-7 1-16,4-6-1 16,-1 0 1-16,8-3-1 15,6 0 1-15,8-6 0 16,3 0 0-16,7-7 0 15,0 1 0-15,1 2 0 16,-5 1 0-16,-2 3 0 16,-5-1 0-16,1 4 1 15,-8 0 1-15,-3 6 0 0,-7-3 0 16,-3 6 1-16,-8 7 0 16,-3 3 0-16,-10 2 1 15,-1 1-3-15,-3 0 1 16,-1-3-1-16,5 3 0 15,-1-1 0-15,7-5 0 16,4-4-2-16,4 1 1 16,3-7 0-16,3 3 0 15,8 0-1-15,10 1 1 16,3-1-1-16,5 0 0 0,2 0 1 16,-3-2 0-1,1-4 0-15,2 0 0 0,-3-4 0 16,1 1 0-16,-1 0-2 15,-4-6 1-15,1-4-8 16,3 1 1-16,7-1-4 16,1 4 1-16</inkml:trace>
  <inkml:trace contextRef="#ctx0" brushRef="#br0" timeOffset="30287.5796">27993 6531 21 0,'-25'-18'10'0,"32"8"-5"0,0 1 13 16,7 3-14-16,1-4 0 16,2 1 1-16,1-4 0 15,3 4-7-15,4-7 0 16,-1 4 5-16,5-4 0 15,-5 3-2-15,1-2 0 16,-4 2-1-16,-3 1 1 16,-4 2-1-16,-3 4 0 15,-4 0-1-15,-7-1 1 16,0 1-1-16,-7 0 0 16,-4 3 0-16,0 3 0 15,-3 3 0-15,0 3 1 0,0 10 2 16,0 12 0-16,-4 7 1 15,1 15 1-15,-5 0 1 16,-6 9 0-16,-4 1 1 16,-6 3 0-16,2 3-1 15,-2-4 0-15,6-2-1 16,4-10 1-16,6-12-3 16,5-7 1-16,3-9-1 15,3 0 0-15,4-10-1 16,0-5 1-16,3-7-2 15,1-10 1-15,6-8-2 16,1-8 1-16,7-8-5 16,3 3 0-16,7-1-5 15,7 1 1-15,0 0-6 16,4 5 1-16,3 4-2 16,-3 1 0-16</inkml:trace>
  <inkml:trace contextRef="#ctx0" brushRef="#br0" timeOffset="30544.555">28554 6309 24 0,'10'-13'12'0,"15"13"-2"0,-21 3 20 0,-4 7-26 16,0 15 0-16,-4 3 4 15,-3 13 0-15,-4 9-10 16,-6-6 0-16,3 3 6 15,-4 3 1-15,-3-3-2 16,-4-3 0-16,-3 3-3 16,7 0 0-16,0 0-4 15,0-3 1-15,6-9-6 16,1-4 1-16,4-6-6 16,-1-9 1-16</inkml:trace>
  <inkml:trace contextRef="#ctx0" brushRef="#br0" timeOffset="31233.3011">28325 6682 23 0,'14'-16'11'0,"24"13"-7"0,-30 3 14 16,6 0-17-16,-4 0 0 16,1 0 3-16,-4 3 0 15,-4 4-4-15,-6 2 1 16,-8 4 3-16,-3 5 1 15,-3 4 0-15,-1 3 1 16,-3 4-1-16,0-4 1 16,6 3-1-16,1-3 0 15,4-3-2-15,3-6 1 16,0-7-2-16,7-6 0 16,3 0-2-16,4-12 1 15,7-10-4-15,7 0 0 16,8-6-5-16,2-6 0 15,5-1-3-15,3-2 1 16,-1-7-4-16,-6-6 1 0,0 0 3 16,-4 0 0-16,-7 6 8 15,4 13 1-15,-11 12 5 16,-3 7 1-16,-4 9 4 16,-7 16 1-16,-4 6 0 15,-3 6 1-15,0 6-4 16,-7 4 1-16,-11 3-4 15,8 3 0-15,-8 3-2 16,0 0 1-16,8-3-2 16,2-4 0-16,5-8-3 15,3-7 1-15,7-9-3 16,7-10 1-16,3-9-3 16,8-10 0-16,3-9 0 15,-3-3 0-15,0-3 1 0,3-7 0 16,3 4 2-16,-2 3 1 15,2 3 3-15,-3 9 0 16,-3 0 2-16,-4 7 0 16,-3 3 2-16,-4 9 0 15,-4 3 2-15,-3 3 0 16,0 1 0-16,-3 2 0 16,-1 1-2-16,1 0 1 15,-1-4-2-15,-3 0 0 16,7-2-4-16,0-1 1 15,7 0-12-15,4-3 0 16,-1 4-5-16,1-1 1 0</inkml:trace>
  <inkml:trace contextRef="#ctx0" brushRef="#br0" timeOffset="32521.4275">6481 9423 31 0,'-8'-22'15'0,"58"-69"-12"15,-32 66 16-15,3-10-19 16,0-6 1-16,4 13 1 16,3 3 1-16,4 0-3 15,-1 6 1-15,-3 4 2 16,-3 5 1-16,-4 7 0 16,-3-3 1-16,-7 18 0 15,-4 13 0-15,-4 16-1 16,-6 16 1-16,-1-1 0 15,-3 4 0-15,4-1-2 16,-1-12 1-16,0-3-2 0,4-6 1 16,4-7-2-16,0-9 0 15,3-3 0-15,3-16 0 32,22-22-7-32,3-9 0 15,8-7-4-15,-1-8 0 16,0-1-2-16,-3-10 1 15,-7 1-3-15,-8 6 0 16,-2 0 7-16,-5 16 1 0,-6 12 6 16,-4 9 0-16,0 14 6 15,-4 5 0-15,-3 7 4 16,0 6 0-16,4 3 0 16,0-7 0-16,-1 1-3 15,4 0 0-15,4-6-3 16,3-7 0-16,0 0-2 15,4-12 0-15,-1-3-3 16,4-7 1-16,1-3-6 16,-1-9 1-16,0-4-7 15,-4 1 1-15,1 12-4 16,-4-3 0-16</inkml:trace>
  <inkml:trace contextRef="#ctx0" brushRef="#br0" timeOffset="32673.3137">7324 9075 29 0,'-25'12'14'0,"7"57"-6"0,15-44 23 16,-4 10-30-16,0 15 1 16,-4-6-1-16,1 3 1 15,-1 0-3-15,4 0 0 16,3-13-4-16,4-5 1 16,7 5-7-16,11-18 1 15</inkml:trace>
  <inkml:trace contextRef="#ctx0" brushRef="#br0" timeOffset="33042.2556">7497 9172 40 0,'3'-28'20'0,"18"-19"-23"16,-10 37 35-16,3 1-31 15,4 6 0-15,3-1 1 16,7 1 1-16,-3 3-3 15,-4-3 0-15,0 3 2 16,0 10 1-16,-3 5-1 16,-4 10 1-16,-7 10-1 15,-4 6 1-15,-3 9-1 16,-3-6 1-16,-8 3 0 16,-3 0 0-16,0-3 1 15,0-10 0-15,3-2-1 16,4-11 1-16,4 1-1 15,6-6 0-15,1-6-2 0,3-4 1 16,4-6-2-16,-1-6 0 16,4-7-3-16,0-6 0 15,4 0-6-15,7-3 1 16,3-3-6-16,0-3 1 16,7 0-5-16,15-7 0 15</inkml:trace>
  <inkml:trace contextRef="#ctx0" brushRef="#br0" timeOffset="33677.0702">8230 8999 31 0,'-28'3'15'0,"3"7"-4"0,15-7 25 0,-4 3-31 16,-4 4 1-16,4-1 2 16,-11 1 1-16,4 5-12 15,0 7 1-15,3 10 7 16,4-4 0-16,4 0-3 15,3-6 1-15,3-3-2 16,11 3 0-16,7-13 0 16,4-6 0-16,3-6 0 15,4-6 1-15,6-4-1 16,-2-3 1-16,-1-2-1 16,-3-4 1-16,-1-3-1 15,-3 6 0-15,1 3-2 16,-1 4 0-16,-4-1-2 15,1 4 0-15,-4-1-1 16,-3 4 0-16,-4-3 0 0,0 2 0 16,-4 1 1-16,1 0 1 15,-4 6 0-15,0 0 1 16,-4 0 1-16,1 3 0 16,-4 3-1-16,0-3 1 15,0 4 0-15,-4 8 0 16,0 7 0-1,1 10 0-15,-1-1 0 0,4 7 0 16,-3 2 0-16,3 4 0 16,0-9 1-16,3 2 0 15,1 1 1-15,-1 0 0 0,0-4 0 16,1 1 1-16,3-10 1 16,-4 0 0-16,4 0 0 15,-3-3 1-15,-1-7-2 16,1-2 1-16,-4-4-1 15,0-9 1-15,0-3-3 16,0 0 1-16,-4 3-2 16,0-3 1-16,-3-6-5 15,4-4 0-15,-1-6-7 16,8 0 0-16,13-3-9 16,15 4 1-16,3-7-1 15,0-1 1-15</inkml:trace>
  <inkml:trace contextRef="#ctx0" brushRef="#br0" timeOffset="34185.95">8488 9269 36 0,'-21'35'18'0,"14"37"-19"0,3-60 36 16,1 4-33-16,-1 0 0 15,1-1 4-15,-1-2 0 16,0-1-7-16,1-2 0 0,3-7 4 16,3-6 1-16,5-10-2 15,2 1 0-15,1-20-2 16,6-2 1-16,15-4-1 16,-4 4 0-16,8 2-1 15,-5 1 1-15,1 3 0 16,3 6 0-16,-6 9-1 15,-1-2 1-15,-7 5 0 16,0 7 0-16,-3 6 0 16,-4 0 1-16,-4 10 0 15,-3 6 0-15,-3-1 0 16,-4 14 0-16,-4 2-1 16,1-2 1-16,-4-7-1 15,0-3 0-15,0-3-1 16,7-1 1-16,-4-2 0 15,8-3 0-15,-1-4-1 16,1-3 1-16,-1 1-1 0,4-4 0 16,0-3 1-16,1 0 0 15,-1-3-4 1,0-7 0-16,0 1-4 0,0-4 1 16,0-6-7-16,0 4 1 15,0-1-1-15,-4-9 0 16</inkml:trace>
  <inkml:trace contextRef="#ctx0" brushRef="#br0" timeOffset="34366.3555">8728 8996 43 0,'-7'16'21'0,"7"9"-20"0,-4-12 46 0,1 18-43 16,-4 16 1-16,-4 19 1 15,-7 9 0-15,-3 0-8 16,-7 13 0-16,3 12 5 15,4 1 0-15,10-20-9 16,15-5 1-16,10-11-12 16,14-5 0-16</inkml:trace>
  <inkml:trace contextRef="#ctx0" brushRef="#br0" timeOffset="36937.8602">29090 6484 24 0,'4'0'12'0,"10"-6"-8"0,-4 6 12 16,-3 6-15-16,4 1 0 15,0 2 3-15,-1 7 0 16,1-7-4-16,-8 7 0 16,8 0 3-16,-8-1 1 0,-3-2-1 15,0-7 1 1,-3 3-2-16,-1-2 0 0,-3-4-1 15,7 0 0-15,-3 0-1 16,-4 3 0-16,7 1 0 16,0-4 1-16,0 3-1 15,0 4 1-15,0-1-1 16,0 3 1-16,-4 1 2 16,1 0 0-16,-8-1-1 15,0-3 1-15,1 1-1 16,-1-4 1-16,-3-3-2 15,0 0 1-15,3-3-5 16,1-3 1-16,-1-3-5 16,8-3 0-16,-4-4-2 15,3 1 0-15,1-4 0 16,3-6 0-16,0 0 3 16,3 0 1-16,1 6 5 15,-4 4 0-15,0 12 4 16,-7 9 1-16,-4 4 1 0,-10 6 1 15,0 9-1-15,-8 9 0 16,-2 14-2-16,-8 11 1 16,-3 10-3-16,-1 1 0 15,8-14-2-15,3-6 1 16,11-6-2-16,7-3 0 16,10-12-9-16,11-13 1 15,8-7-2-15,13-6 0 16</inkml:trace>
  <inkml:trace contextRef="#ctx0" brushRef="#br0" timeOffset="37819.9174">29506 6663 38 0,'-42'3'19'0,"0"-3"-19"0,28 3 35 0,-8 4-32 15,-2 2 0-15,-8 4 0 16,11-1 1-16,0 1-7 16,3-1 1-16,11 1 3 15,3-1 1-15,11-2-3 16,8-1 0-16,6-3 0 0,3 1 1 16,5-1-1-16,-5 0 1 15,8 1-2-15,-4-1 1 16,1 3 0-1,-5-9 1-15,-6 7-1 0,0 2 0 16,-11 0 0-16,-11 4 1 16,-7 6 0-16,-3 3 1 15,-7 0-1-15,-7 6 0 16,3-3 0-16,4 0 1 16,0-3-1-16,3-3 0 15,4-4 0-15,4-2 0 16,-1-4 0-16,4-2 1 15,0-7-1-15,3-3 1 16,4-7-1-16,7 1 1 0,-3-7-1 16,7-3 0-16,3-3 0 15,0-3 0-15,-4 0 0 16,1 3 0-16,-4 10-1 16,-3 2 1-16,-4 10-1 15,-4 10 1-15,-3 8-1 16,3 14 1-16,-6-1-1 15,-4 10 1-15,0-10 0 16,-4 4 0-16,7 2 0 16,-3-2 0-16,4-1 0 15,-4-2 0-15,10-7 0 16,-3-6 1-16,3-1-1 16,4-5 1-16,4-7-1 15,3-3 0-15,4-6-1 0,-1-6 0 16,1-7 0-16,-1-3 0 15,-3 1 0-15,-3 2 0 32,-8 6 0-32,-3 1 1 0,-7 0 0 0,0 5 0 31,-7-2 0-31,7 3 1 0,-4 3 0 0,1 0 0 16,6 0 0-16,0-3 0 15,1 3 0-15,3-3 0 16,3 3-1-16,4 0 1 0,7 3-1 15,7 0 1-15,8 3-1 16,6 1 0-16,4-1 0 16,-1 0 0-16,-2 0 0 15,6-2 1-15,0-1-1 16,-7 0 0-16,11 0-3 16,-11 0 1-16,1 0-6 15,-5 0 1-15,-3 4-5 16,-3-4 0-16</inkml:trace>
  <inkml:trace contextRef="#ctx0" brushRef="#br0" timeOffset="45422.4294">8477 9598 8 0,'-7'0'4'0,"11"10"1"16,-4-7 5-16,0 0-8 15,0 0 1-15,0 0 2 16,0-3 1-16,0 0-6 0,7-6 0 16,0-3 6-16,3-1 0 15,8-2-1-15,-4 2 1 16,4 1-1-16,3 3 0 16,4-1-1-16,-1 1 0 15,5 0-2-15,-1 3 1 16,0-1-1-16,-3-2 0 31,-4 0 0-15,-3 0 0-16,-1-1-1 0,-3 1 1 0,-3 0 0 15,-1 3 0-15,1 0-1 0,-4-1 0 16,0 4-8-16,0 0 1 0,0 7-7 16,4-1 0-16</inkml:trace>
  <inkml:trace contextRef="#ctx0" brushRef="#br0" timeOffset="78452.617">13772 11078 46 0,'-24'13'23'0,"10"-4"-13"15,14-9 24-15,7-3-31 16,3 0 0-16,4 0 3 16,8 3 0-16,2 0-8 15,4-3 1-15,4 0 5 16,0-4 0-16,3 1-2 15,8-6 1-15,-1-1-4 0,4-3 1 16,-7-6-5-16,-1 4 0 16,-6-1-5-16,-4 0 1 15,-6 0-5-15,-5-9 1 16,-3 0-1-16,-7-4 1 16,-7 4 4-16,-3 6 0 15,-4 3 6-15,-4 7 0 16,-3 2 7-16,-7 17 0 15,-4 11 3-15,-10 14 0 16,0 15 1-16,-1 3 1 16,1 3-3-16,0 7 0 15,0 0-3-15,3-1 1 0,0 1-2 16,7 2 0-16,4 4-4 16,0-9 0-16,3-10-7 15,4-3 0-15,7-13-3 16,11-9 1-16</inkml:trace>
  <inkml:trace contextRef="#ctx0" brushRef="#br0" timeOffset="78640.0634">13942 11201 30 0,'3'-41'15'0,"8"38"-9"16,-4 3 26-16,0 6-28 16,0 3 0-16,4 4 2 15,-1 3 1-15,11 3-9 16,4-1 1-16,0 4 4 0,3 3 1 15,0 4-2-15,-3-1 1 16,0-6-4-16,3-3 1 16,-3-4-7-16,-1-2 0 15,1-10-7-15,-4-12 0 16</inkml:trace>
  <inkml:trace contextRef="#ctx0" brushRef="#br0" timeOffset="79099.9437">14612 10777 37 0,'-42'35'18'0,"21"31"-12"15,17-44 25-15,1 3-28 16,3 3 1-16,3 0 0 16,4-6 1-16,14-3-7 15,7-3 1-15,4-7 4 16,0-6 1-16,3-12-2 16,-3-16 0-16,-4 0-1 15,-7 0 1-15,-6-1-1 16,-5-2 0-16,-13 6 0 15,-4 7 0-15,-8 5-1 16,-6 4 1-16,-3 9-1 16,-8 3 0-16,7 1 0 0,7 2 0 15,8-3-1 1,10 4 1-16,7-7-1 16,4 0 1-16,6 0-1 0,1 0 0 15,-1 0-7-15,5-3 1 16,2 0-6-16,1-6 0 15,-4 0-2-15,0 12 0 16</inkml:trace>
  <inkml:trace contextRef="#ctx0" brushRef="#br0" timeOffset="79947.7763">14728 11022 29 0,'-63'47'14'0,"-11"-3"-4"0,63-38 26 0,1 4-34 16,-1-4 1-16,4 0 1 15,4 0 1-15,6-2-7 16,4-8 1-16,7-2 3 15,7 0 1-15,4 0-2 16,7-4 0-16,0-2-1 16,-1-4 0-16,-2 3-2 15,-1 1 1-15,-7 2-2 16,-3 7 0-16,-8 0 1 16,-6 3 0-16,-8 10-1 15,-3-4 1-15,-10 6 1 16,-1 4 1-16,-3 3 1 15,3 0 1-15,4-4-2 16,3-2 1-16,8-4-1 16,3-2 1-16,7-4-1 15,3-3 1-15,5-7-1 0,-1 1 0 16,3-3-1-16,1 3 0 16,-4-1-2-16,-3 1 1 15,-4 0 0-15,0 3 0 16,-7 3 0-1,-4 0 0-15,-3 3 2 0,-3 3 0 16,-1 3 1-16,-3 1 0 16,3 2-1-16,-3 1 1 15,4-4-1-15,6 1 1 16,1-4-1-16,-1 0 1 16,4-3-1-16,0-3 1 0,0 0-1 15,0 0 0-15,4-6 0 16,-1 0 1-16,-3 6-1 15,0 0 0-15,0 0 0 16,4 3 0-16,-4 3-1 16,0 4 1-16,-4 2 0 15,-3-2 0-15,0 2 0 16,-4 7 0-16,1 6 0 16,-1-3 1-16,1-3 0 15,-1 0 0-15,4-4 0 16,-4 1 1-16,8-10 0 15,-8 1 0-15,4-7-1 16,7 0 1-16,7-10-1 16,0-6 0-16,8-2-1 15,2 2 1-15,4 0-1 0,8-3 0 16,-5 4-1-16,-3 2 1 16,1 4-1-16,-8 6 1 15,-4 6 0-15,-3 0 1 16,-10 13 0-16,-4 12 1 15,-4-3 0-15,-3 9 0 16,-4 1 0-16,4 6 1 16,4-1-2-16,-1-8 1 15,8-4-1-15,3-6 0 16,7-6-3-16,3-7 0 16,4-9-6-16,11-12 1 0,0-10-8 15,3-13 1-15,4-9-1 16,-4-12 1-16</inkml:trace>
  <inkml:trace contextRef="#ctx0" brushRef="#br0" timeOffset="80339.4448">15067 11034 39 0,'-17'7'19'0,"24"-4"-22"16,0-9 41-16,3 2-37 15,8-5 0-15,14-7 0 0,3 4 0 16,4-10-2-16,7 0 1 16,-4-6-2-1,-3 0 1-15,-4 2-5 0,-3-2 1 16,-4 3-4-16,0 0 1 16,-10 3-2-16,-4 3 0 15,-7 4 3-15,-4 5 1 16,-3 1 6-16,-3 9 1 15,-4 9 6-15,-4 7 0 16,1 6 2-16,-11 6 1 16,-11 7 0-16,-3 8 0 15,-8 8-3-15,-3-7 0 16,4-1-4-16,3 4 1 16,4-9-6-16,3-3 1 0,7-7-7 15,4-6 0-15,7-10-4 16,7-5 0-16,7-7-2 15,4-4 0-15</inkml:trace>
  <inkml:trace contextRef="#ctx0" brushRef="#br0" timeOffset="80476.2905">15145 11122 29 0,'14'0'14'0,"4"7"-9"0,-15-1 29 0,-3 6-32 16,-3 7 0-16,-5 3 1 15,1 0 0-15,0 9-4 16,0 4 0-16,0-1-1 15,4 4 0-15,13-7-9 16,4-12 0-16</inkml:trace>
  <inkml:trace contextRef="#ctx0" brushRef="#br0" timeOffset="80969.4867">15438 11082 33 0,'3'-13'16'0,"15"7"-12"0,-15 6 22 16,4-7-25-16,0 4 1 16,-3 10 1-16,-1-1 0 0,-3 0-4 15,0 7 1 1,-3 2 3-16,-4 4 0 0,0 0 0 16,3 0 0-16,1 0-1 15,3-4 1-15,0 1-1 16,3 0 0-16,4-1 0 15,0 4 0-15,0 0 0 16,0 0 0-16,1 9 0 16,-5-6 0-16,-3 6 0 15,0 0 0-15,-3 1-1 16,-5 2 1-16,1 3-4 16,-3-5 1-16,-1-4-8 15,1-3 1-15,-8-3-7 16,-3-4 0-16,7-2-1 15,-4-4 0-15,-3-6 5 32,7 19 11-32,0-53 3 15,-4 18 1-15,4 4 6 16,7-7 1-16,10-3 0 0,12-3 1 31,20-31-13-31,0 6 0 16,4 6-7-16,3 1 0 15,-3 2-4-15,0 0 1 16</inkml:trace>
  <inkml:trace contextRef="#ctx0" brushRef="#br0" timeOffset="81149.0794">15769 11110 30 0,'-7'0'15'0,"39"-13"-9"0,-22 7 29 0,5-7-34 16,6-2 0-16,3-10 0 15,5-7 1-15,-5 1-3 16,8 0 0-16,-4-4-1 16,1 4 1-16,-1 9-8 15,-4-6 1-15,1 9-3 16,-7 3 0-16</inkml:trace>
  <inkml:trace contextRef="#ctx0" brushRef="#br0" timeOffset="81342.7743">15998 10947 38 0,'-28'62'19'0,"-11"-2"-23"16,29-54 37-16,3 4-33 15,-4 5 1-15,1 1 0 0,-1 3 0 16,4 0-2-16,0-4 1 16,3 1-3-16,4-3 1 15,4-1-4-15,-1-6 0 16,5-2-4-16,2-8 1 15,8-5-2-15,3-4 0 16</inkml:trace>
  <inkml:trace contextRef="#ctx0" brushRef="#br0" timeOffset="81531.8157">16020 10997 24 0,'7'-16'12'0,"-7"16"-5"0,0 10 24 0,-4 8-28 16,1 4 0-16,-4 7 1 15,3 8 0-15,-3 1-6 16,0 9 1-16,0 9 3 15,-4 10 1-15,-3 3-3 16,0-6 1-16,-4-7-3 16,-3-6 0-16,4-9-5 15,3-3 1-15,6-13-5 16,1-12 0-16</inkml:trace>
  <inkml:trace contextRef="#ctx0" brushRef="#br0" timeOffset="81989.5228">15854 11304 26 0,'0'-19'13'0,"7"26"-7"16,-7-7 19-16,3 3-23 15,4 3 1-15,-3 0 1 0,0 7 1 16,-4-4-6-16,0 4 0 16,-8-1 5-16,1 7 1 15,0-3-2-15,0 3 1 16,0-4-2-16,7-5 1 15,0-1-2-15,7-9 0 16,4-3-5-16,7-13 0 16,-1-9-4-16,4 3 0 15,1 0-3-15,-1-3 1 16,3-3 0-16,1 3 0 16,0 3 5-16,-1 0 0 15,-2 3 5-15,-1 7 1 16,-4 2 5-16,1 4 1 0,-4 3 2 15,0 3 0-15,-3 3-1 16,-1 3 1-16,-2 4-1 16,-1 2 0-16,-4 1-3 15,-3 2 0-15,0 4-1 16,-3 3 0-16,-1 3-2 16,-3 4 1-16,-4-4-2 15,1 3 0-15,-4-3-2 16,0-3 1-16,-4 0-8 15,0-10 1-15,4-5-7 16,-3-7 1-16,6 0-2 16,4-13 0-16</inkml:trace>
  <inkml:trace contextRef="#ctx0" brushRef="#br0" timeOffset="82185.9589">16020 11285 42 0,'10'10'21'0,"4"-10"-20"0,-7 6 44 16,0 13-41-16,4 3 0 15,3 3 2-15,0 9 1 16,4 4-9-16,3 3 0 16,0-7 5-16,7-2 1 15,4-4-9-15,0 0 1 16,7-3-10-16,7-6 0 16,-1 0-3-16,5-7 1 15</inkml:trace>
  <inkml:trace contextRef="#ctx0" brushRef="#br0" timeOffset="114888.392">6999 13204 38 0,'-35'-12'19'0,"49"-32"-14"0,-3 31 20 16,6-2-24-16,11-10 0 15,4 3 1-15,-4-3 0 16,1 6-3-16,2 6 1 15,1 1 1-15,-4-1 0 16,1-2-3-16,-8-1 0 16,-4 3-4-16,-6-2 0 0,-4-1-3 15,-11 3 0 1,-3 1 0-16,-3-1 0 16,-4 4 3-16,0 3 1 0,-1 6 5 15,1 6 1-15,4 10 3 16,-4-4 1-16,3 13 2 15,4 19 0-15,-4 13-1 16,4 5 1 0,0-2 0-16,0-1 1 0,-3 1-1 15,-1 0 1-15,1-7-2 16,-5 13 1-16,1-3-2 16,0-1 1-16,0-8-1 15,0-7 0-15,7-10-1 16,0-18 0-16,3-6-1 15,1-13 0-15,3-13-1 16,7-15 0-16,0-7-4 16,7 7 1-16,0-3-6 15,7-1 0-15,0-2-3 16,1-4 0-16,-1 1-3 0,4 5 0 16,3-5 1-16,3-4 1 15,1-3 5-15,-4 0 0 16,1 0 4-16,-5 7 1 15,5-4 5-15,-1 9 0 16,0 4 2-16,-7 6 0 16,4 0 0-16,-4 7 1 15,0 2-1-15,0 1 0 16,-3 2-3-16,-4 10 1 0,0 3-2 16,-3 4 1-1,-4-1-1-15,0 6 0 0,-4 7-3 16,-6 3 1-1,-4-6-3-15,0 9 0 0,-4-3-5 16,-6-3 0-16,3-1-3 16,-4 4 0-16,0 0-1 15,4-3 1-15,4-6 2 16,-1-4 0-16,7-3 6 16,-6 4 0-16,3-4 5 15,0 3 0-15,0-2 2 16,3 2 1-16,1-3 0 15,-1-2 1-15,1 2-2 16,-1-3 1-16,4 0-2 16,0 0 1-16,0 0-1 15,4-3 1-15,6-3-2 16,1-6 0-16,3-1-1 0,-7-2 1 16,3-7-4-16,-2 0 1 15,-1 0-2-15,-7 1 0 16,0 5 0-16,-11 4 1 15,0 2-1-15,-3 11 1 16,0 8 3-16,0 7 1 16,0 3 2-16,0 3 0 15,0 6 2-15,3 4 0 16,4 2 1-16,4-5 0 16,3 5-1-16,3 1 1 15,4-7-2-15,0 4 0 0,14-10-2 16,1-3 1-16,2-3-4 15,8-7 0-15,7-12-7 16,3-9 1-16,-3-4-9 16,7-2 1-16,3-7-2 15,1-7 1-15</inkml:trace>
  <inkml:trace contextRef="#ctx0" brushRef="#br0" timeOffset="115415.1107">8269 13123 22 0,'-10'0'11'16,"17"0"-2"-16,-7 0 18 0,7-3-24 16,3 0 1-16,1-4 1 15,6-2 0-15,1 0-7 16,3-4 1-16,4-3 4 15,0-9 0-15,6 10-2 16,-2-4 1-16,2-3-6 16,-2-3 0-16,-5 0-5 15,-6 0 0-15,-8 3-3 16,-2 0 1-16</inkml:trace>
  <inkml:trace contextRef="#ctx0" brushRef="#br0" timeOffset="115557.9587">8505 12860 28 0,'-7'72'14'0,"-7"41"-11"0,11-60 25 16,-8 10-28-16,-3 12 1 16,0-9 0-16,0 15 1 15,0 16-3-15,-4-9 1 16,8-16 1-16,2-15 0 0,1-10-6 16,7-19 1-16,0-6-6 15,7-25 1-15</inkml:trace>
  <inkml:trace contextRef="#ctx0" brushRef="#br0" timeOffset="116208.2961">8386 13255 28 0,'-25'6'14'0,"-7"41"-4"16,25-38 20-16,-4 7-27 16,1 6 0-16,3 0 4 15,0 0 1-15,0 0-10 16,3-6 0-16,4-1 6 15,0-5 0-15,4-4-2 16,3-3 1-16,3-9-3 16,4-4 0-16,8-5-3 15,2-4 0-15,5-3-4 16,2 0 0-16,-2-6-1 16,9-1 0-16,-2 1 0 15,-8 3 0-15,0 0 4 0,-7 6 0 16,-7 0 6-16,-7 10 0 15,-7 3 2-15,-3 9 1 16,-4 3 0-16,0 10 1 16,-7-4 0-16,3 4 1 15,0 0-3-15,4-4 0 16,0 4-2-16,7-3 1 16,7-4-2-16,4 0 1 15,3-2-2-15,4-4 1 16,-1 0-3-16,5-6 0 0,-5 3-4 15,1 0 1-15,-1 0-4 16,-6-3 1-16,-4 3-3 16,-3 0 1-16,-1 3 1 15,-10 0 1-15,0 0 3 16,-7 3 1-16,-4 1 4 16,-6 2 1-16,-1 4 3 15,0 2 0-15,0 4 2 16,4 6 0-16,0-6 1 15,0-7 0-15,0 10-1 16,3 4 0-16,4-1 0 16,7-10 0-16,4 1-1 15,3-4 0-15,3-8-2 16,4-4 1-16,4-10-2 16,6 1 1-16,12 3-5 15,2-10 0-15,12-3-9 0,2-3 1 16,5 0-4-16,-1-3 1 15</inkml:trace>
  <inkml:trace contextRef="#ctx0" brushRef="#br0" timeOffset="117151.9765">9320 12919 24 0,'-7'-22'12'0,"-17"6"-1"0,17 16 16 16,-11 4-25-16,-3 2 0 16,-7 6 1-16,-1-2 1 15,1 12-5-15,3 9 1 16,4 7 2-16,7 9 1 16,4 3-1-16,6 0 0 15,0-3 0-15,1 0 1 16,3 0-1-16,-4 0 0 15,1-9 0-15,-1 0 0 16,1-7-1-16,-1-6 1 0,1-6-2 16,-1-7 0-16,4-5-3 15,0-1 1-15,0-6-2 16,4-19 0-16,3-12 0 16,7-4 0-16,7-18 0 15,11-10 0-15,3 1 2 16,8 2 1-16,-5 10 1 15,-2 9 1-15,-1 16 0 16,-3 12 0-16,-4 16 1 16,-7 10 1-16,0 9 1 15,-10 16 0-15,-8-4-1 16,-3 4 1-16,-3 3-2 16,-4-1 1-16,-4 1-1 15,-3-3 0-15,0-7-1 16,0-3 0-16,0-9-1 15,0-6 1-15,3-13-1 16,4-10 0-16,3-5-1 0,8-7 1 16,3 0-1-16,4 0 0 15,-1 0-1-15,1 3 0 16,-1 9 1-16,-3 10 1 16,0 4 1-16,-7 2 1 15,-3 10 1-15,-1 9 1 16,-3 6 3-16,0 4 0 15,4-20-2-15,3 10 1 16,0 0-2-16,7-12 0 16,7-16-6-16,14 6 0 0,11-16-14 15,24-15 0-15,19-6-3 16,6-17 1 0</inkml:trace>
  <inkml:trace contextRef="#ctx0" brushRef="#br0" timeOffset="118188.3852">10121 12944 24 0,'-25'-6'12'0,"18"28"-2"0,7-22 13 0,0 28-22 16,4 25 1-16,-4 10 1 15,-4 16 0-15,1 2-4 16,-1-12 1-16,-3 16 2 16,-3 3 0-16,3-10-1 15,0-12 0-15,0-10 0 16,3-15 0-16,1-13-1 15,-1-9 1-15,4-28-1 16,0-23 0-16,0-9-1 16,0-15 1-16,4-19 0 15,6-13 0-15,8-22-1 16,6 22 1-16,12 4 1 16,10 5 0-16,7 7 0 15,-1 16 0-15,-6 9 0 16,0 12 1-16,0 10 0 15,-7 13 0-15,0 15 0 16,-8 12 1-16,-6 4-1 16,-4 25 1-16,-10 16-1 0,-8 6 0 15,-6 12-3-15,-8 4 1 16,1-10-5-16,-1 12 0 16,-3-5-7-16,3-1 0 15,8-12-2-15,3-13 0 16</inkml:trace>
  <inkml:trace contextRef="#ctx0" brushRef="#br0" timeOffset="118565.7249">10421 13380 24 0,'11'-25'12'0,"10"-3"-12"0,-14 21 20 0,0-8-19 15,0-1 0-15,0 4 0 16,0 2 0-16,-7 10-2 15,0 3 1-15,0 7 1 16,-3 9 1-16,-1 12 0 16,1 7 1-16,-5-7 0 15,5-3 0-15,-1 0 0 16,4-3 0-16,0-6 0 16,4-6 0-16,-1-10-1 15,1 0 0-15,0 0-1 16,-1-3 1-16,1-6 0 15,-4 0 1-15,0-1 0 0,-4 1 0 16,-3 0 0-16,-7 0 0 16,0-4-2-16,0 1 1 15,3-1-2-15,4-2 1 16,11-4-6-16,10-3 1 16,3-6-9-16,15 0 0 15,7-9-1-15,3-4 0 16</inkml:trace>
  <inkml:trace contextRef="#ctx0" brushRef="#br0" timeOffset="119019.6221">11261 13098 37 0,'-81'6'18'15,"17"32"-17"-15,50-23 35 0,-4 11-33 16,1 2 0-16,-1 6 1 16,4 1 0-16,3-1-6 15,11-2 0-15,7-7 3 16,4-7 1-16,7-5-1 15,6-7 0-15,4-18-1 16,4-7 0-16,4-6 1 16,2-13 0-16,5-9-1 15,-5-3 1-15,-2 6-1 0,-5 6 0 16,-6 1 1-16,0 21 0 16,-11 7 1-16,0 12 0 15,-10 9 0-15,-4 17 0 16,-4 2 0-16,1 4 1 15,-1-7-2-15,1 0 0 16,-1-3-7-16,4-3 0 16,7-6-8-16,4-4 0 15,3-9-2-15,7-9 0 16</inkml:trace>
  <inkml:trace contextRef="#ctx0" brushRef="#br0" timeOffset="119192.8581">11603 13016 42 0,'-4'-6'21'0,"1"12"-21"0,3 1 41 0,-4 15-39 16,1 6 0-16,-1 16 1 16,1 0 0-16,-4-1-5 15,0 11 1-15,-8 2 2 16,5-6 1-16,-4 16-6 16,3-9 1-16,1 12-6 15,-1-3 1-15,8-7-7 16,3-6 1-16</inkml:trace>
  <inkml:trace contextRef="#ctx0" brushRef="#br0" timeOffset="119420.9501">11638 13208 35 0,'18'-73'17'0,"10"17"-12"0,-17 40 28 16,3-2-30-16,0 5 1 15,0 0 2-15,0 4 0 16,-3 12-7-16,-4 7 1 15,-7 5 4-15,-4 17 1 16,-6 12-2-16,-8-1 0 16,-3-2-3-16,0 3 1 15,3-3-7-15,4-4 0 16,3-11-9-16,4-4 0 16,7-13-1-16,7-9 1 0</inkml:trace>
  <inkml:trace contextRef="#ctx0" brushRef="#br0" timeOffset="119613.1595">11839 13001 31 0,'-10'-19'15'0,"24"28"-8"0,-11-2 29 0,4 8-35 16,-7 13 1-16,0 10 0 16,-3 15 1-16,-4-6-4 15,0 7 0-15,-4 2 2 16,1-3 1-1,-5 7-9 1,5-13 0-16,3-12-5 0,3-26 0 16</inkml:trace>
  <inkml:trace contextRef="#ctx0" brushRef="#br0" timeOffset="119814.3963">11822 13295 26 0,'21'-65'13'0,"32"14"1"0,-39 39 15 15,7 6-22-15,0 6 0 16,-7 6 2-16,4 6 1 15,-4 13-13-15,-7-3 1 16,-3 7 8-16,-4 5 0 16,-7 4-3-16,-4-1 0 15,0 1-3-15,-3-13 1 16,4-3-7-16,-1-6 1 0,4-1-10 16,3-8 0-16,12-14-2 15,-1-8 1-15</inkml:trace>
  <inkml:trace contextRef="#ctx0" brushRef="#br0" timeOffset="119986.1686">12192 12800 37 0,'-7'-3'18'0,"18"37"-9"0,-11-21 35 0,-4 9-42 16,0 0 0-16,-3 22 0 15,0 12 1-15,-3 16-4 16,-4 0 0-16,-4-3-2 15,4-6 1-15,7-10-11 16,7-12 1-16,10-10-3 16,5-12 1-16</inkml:trace>
  <inkml:trace contextRef="#ctx0" brushRef="#br0" timeOffset="120149.4263">12404 13120 42 0,'-18'31'21'0,"-7"32"-27"0,22-44 40 16,-1 3-34-16,-3 3 0 16,4 6-4-16,-1 0 0 15,1 1-4-15,3-4 1 0,0-6-4 16,-4-9 0-16</inkml:trace>
  <inkml:trace contextRef="#ctx0" brushRef="#br0" timeOffset="120302.477">12375 13060 45 0,'-17'-37'22'0,"10"8"-19"16,7 20 44-16,0 6-48 15,0 3 1-15,0 0-6 16,7-6 0-16,14-1-1 16,4 4 0-16,10 3-8 15,0 6 1-15</inkml:trace>
  <inkml:trace contextRef="#ctx0" brushRef="#br0" timeOffset="120663.6056">12711 13060 29 0,'-25'16'14'0,"0"56"2"0,11-47 21 16,-7 6-31-16,3-2 1 16,1-1 1-16,6-3 0 15,4 0-11-15,3-6 0 16,4-3 7-16,8-7 1 15,2-6-4-15,4-3 0 16,0-6-2-16,0 0 0 16,1-7-2-16,-1-9 1 15,0 3-1-15,0-6 0 16,-4 0 0-16,1 6 1 16,-4 7 2-16,0 9 0 15,-3 3 2-15,-1 6 1 0,-3 6 0 16,0 7 0-16,0-3 0 15,0-4 1-15,0 1-3 16,4 0 1-16,-1-1-3 16,1-3 1-16,3 1-5 15,0-4 1-15,4-3-6 16,-1-6 0-16,1 0-7 16,3-3 1-16</inkml:trace>
  <inkml:trace contextRef="#ctx0" brushRef="#br0" timeOffset="120858.4377">12862 13063 49 0,'0'16'24'0,"11"-29"-21"0,-4 10 42 16,3-3-44-16,1 0 0 16,10-4 0-16,0-2 1 15,1-1-4-15,2 1 1 16,1-1-4-16,3 1 1 15,-3-4-6-15,0 0 0 16,-8 1-6-16,4-1 1 16</inkml:trace>
  <inkml:trace contextRef="#ctx0" brushRef="#br0" timeOffset="121022.3748">13145 12791 35 0,'-25'12'17'0,"11"19"-4"0,10-18 27 0,-3 6-37 16,-3 6 1-16,-5 13-1 15,-9 5 1-15,-1 8-6 16,0 8 0-16,1-2-1 16,6-7 1-16,7-6-9 15,4-10 1-15,7-6-5 16,18-6 1-16</inkml:trace>
  <inkml:trace contextRef="#ctx0" brushRef="#br0" timeOffset="121205.0137">13226 13186 37 0,'-4'-3'18'0,"1"28"-13"16,-1-13 31-16,1 4-36 15,-8 6 1-15,-3 3-1 0,-4 3 1 16,1 3-3-16,2 1 0 16,1-4-3-16,7-3 0 15,4-9-5-15,10-7 1 16,3-9-3-16,5-9 0 15</inkml:trace>
  <inkml:trace contextRef="#ctx0" brushRef="#br0" timeOffset="121804.8852">13233 13189 26 0,'3'-47'13'0,"4"-13"-5"0,-7 44 24 16,0 1-29-16,4 2 1 0,-1 4 0 16,4-4 0-16,0 4-6 15,1 9 0-15,-1 3 3 16,0-3 1-16,0 9-6 15,0 1 1-15,0-1-2 16,0 4 0-16,0 2-1 16,0 4 0-16,4-6 1 15,-1 3 0-15,1-4 2 16,3-3 1-16,-4 1 2 16,1-4 1-16,0 0 3 15,-1 1 0-15,1-1 2 16,-4 0 0-16,-7 1 1 15,0-1 1-15,0-3-1 16,0 0 0-16,0-3-3 16,3-6 1-16,4-4-4 15,0-5 1-15,4 2-2 16,0-3 0-16,6 4-1 16,1-1 1-16,-4 1 0 15,-3 9 0-15,-1 6 0 16,-6 9 0-16,-8 1 0 0,4 3 1 15,-7 2-1-15,-3 4 1 16,6-3 1-16,-3 0 0 16,3-3-1-16,1-4 1 15,3-5 0-15,0 2 1 16,10-9-2-16,1-3 0 16,3-3-1-16,0-4 1 15,7-6-1-15,1-6 1 16,2 7-1-16,5-1 0 0,-5 7 1 15,-3 6 0-15,1 6 1 16,-5 3 1-16,-3 10-1 16,-3 6 1-16,-4 3 0 15,-4 0 1-15,-3 0-5 16,0 0 1-16,0-3-15 16,11-6 1-16,7-4-5 15,-1-18 1-15</inkml:trace>
  <inkml:trace contextRef="#ctx0" brushRef="#br0" timeOffset="122480.7238">14700 13336 26 0,'-35'79'13'0,"-39"-4"-2"16,60-56 12-16,-4 12-20 15,-3 3 1-15,-4-2 0 16,4-1 1-16,0-12-7 16,3-10 1-16,4-15 3 0,7-19 1 15,0 0-3-15,7-16 1 16,11-9-2-1,6-13 1-15,8-18 0 0,14 2 1 16,10 7 0-16,8 16 0 16,-1 9 1-16,-10 15 1 15,-4 23 1-15,-6 15 0 16,-8 13 0-16,-11 19 1 16,-2-1-1-16,-8 10 0 15,-7 4-1-15,0 2 0 16,-4-9-6-16,4 6 0 15,7 0-12-15,4 0 1 16,6-12-3-16,1 0 1 16</inkml:trace>
  <inkml:trace contextRef="#ctx0" brushRef="#br0" timeOffset="122937.475">15596 12960 30 0,'-7'-6'15'0,"4"81"-8"0,-1-44 24 0,-3 10-29 16,-3 9 0-16,-1 3 0 15,-3 4 1-15,0-4-4 16,3 1 0-16,1 5 2 16,-1 1 1-16,0-1-2 15,4-12 0-15,0-9-5 16,4-7 0-16,3-21-6 16,3-17 0-16,4-18-1 15,4-9 1-15</inkml:trace>
  <inkml:trace contextRef="#ctx0" brushRef="#br0" timeOffset="123108.648">15600 13104 27 0,'21'-56'13'16,"0"62"-7"-16,-21-6 27 0,7 0-30 15,-3 3 1-15,-4 10 3 16,-4 2 1-16,1 10-9 16,-4 0 0-16,-4 4 6 0,-7 5 0 15,1-12-2-15,-1 0 1 16,4-3-6-16,3-3 1 15,4-7-8-15,7-3 1 16,11-3-7-16,7-12 1 16</inkml:trace>
  <inkml:trace contextRef="#ctx0" brushRef="#br0" timeOffset="123534.3543">15882 13283 39 0,'-32'19'19'0,"25"-4"-16"0,7-12 30 0,0-3-33 16,7-6 0-16,4-3 0 15,10-10 1-15,0-6-1 16,4-3 0-16,0-4-3 16,-1 4 0-16,1 0-3 15,0 9 0-15,-1 7-2 16,-2 2 1-16,-1 7 0 15,-7 12 0-15,-4 1 5 16,-3 5 0-16,-3 1 7 16,-4 6 0-16,0-9 2 15,0 5 1-15,0-2 1 16,0-3 1-16,0-7-3 16,4 0 1-16,3-6-4 15,0-6 0-15,0 0-1 16,0-7 0-16,0-3-2 15,0 1 1-15,-4-1-2 16,-3 0 1-16,0-2-1 0,-3 2 0 16,-1 3-5-16,1 4 1 15,3 0-9-15,3 2 0 16,4 10-2-16,8-3 0 16</inkml:trace>
  <inkml:trace contextRef="#ctx0" brushRef="#br0" timeOffset="123808.8306">16577 13035 44 0,'-35'28'22'0,"10"29"-19"0,14-48 42 0,1 7-44 15,3 6 1-15,3 0 0 16,4-3 1-16,0 3-4 16,7-4 1-16,0-2 1 15,4-3 0-15,0-1-4 16,3-2 0-16,0-7-6 16,3-3 0-16,5-3-6 15,-1-4 0-15</inkml:trace>
  <inkml:trace contextRef="#ctx0" brushRef="#br0" timeOffset="124188.4509">16736 13173 46 0,'-4'6'23'0,"8"-12"-24"0,-1 6 40 15,4-3-39-15,0-3 1 16,11-4 0-16,3-9 0 0,0 4-2 15,4-10 1-15,-4 3 1 16,0 0 0-16,-6 0-1 16,-1 6 1-16,-7 4 0 15,-7 2 0-15,-7 1-1 16,-11 6 1-16,-3 9 1 16,0 10 0-16,0 2 0 15,-1 11 1-15,1 2 1 16,4 10 0-16,2-10-1 15,5 4 0-15,3-7-2 16,3 0 1-16,1-3-1 16,3-3 0-16,3-3-3 15,1-7 0-15,3-2-5 16,3-7 1-16,5-3-6 16,6 0 0-16,10-3-6 15,5-7 0-15</inkml:trace>
  <inkml:trace contextRef="#ctx0" brushRef="#br0" timeOffset="124530.2467">17286 12947 46 0,'-28'0'23'0,"-7"7"-20"0,24-7 41 16,-7 9-42-16,1 7 1 15,-1-1 0-15,4-2 0 16,3-1-5-16,4 1 0 0,4 3 3 16,3-1 0-16,7 1-2 15,0 3 1-15,4 6-1 16,-1 3 1-16,-3 4 0 16,-3-4 1-16,-1 0-1 15,-6 0 1 1,-1 0-1-16,-3 1 1 0,0-4 0 15,-4-3 0-15,1-4-1 16,3-5 1-16,0-4-7 16,0-5 0-16,7-8-9 15,3-8 1-15,11-1-2 16,4-9 0-16</inkml:trace>
  <inkml:trace contextRef="#ctx0" brushRef="#br0" timeOffset="124821.8983">17498 12998 40 0,'7'-10'20'0,"-14"7"-16"0,3 3 39 16,-3 0-40-16,-3 13 0 15,-5 2 3-15,-2 1 0 16,-8 3-7-16,11 3 0 16,7 0 5-16,3 3 0 15,12 0-1-15,-1 3 1 16,3 6-2-16,8-12 1 15,-4 4 0-15,0-1 1 16,-3 3 0-16,-4-3 1 16,-7 3-1-16,-7 0 1 15,-8 1-2-15,-9-11 1 16,-4 4-2-16,3 3 0 0,0-6-7 16,4-6 1-16,10-7-15 15,8-12 0-15,24-13-4 16,4-19 0-16</inkml:trace>
  <inkml:trace contextRef="#ctx0" brushRef="#br0" timeOffset="125469.0847">18224 12784 35 0,'-3'-3'17'0,"-1"13"-9"0,1-1 24 0,-1 13-28 15,-3 3 0-15,4 3 3 16,-1 10 1-16,4 6-9 15,0 3 0-15,4-3 6 16,3 0 1-16,3-7-3 16,5-9 1-16,2-6-2 15,8-12 1-15,3-13-3 16,0-10 1-16,11-6-6 16,3-9 0-16,1-6-5 15,-8 2 1-15,-7 4-5 16,-7 0 0-16,-6-4-3 15,-5 1 1-15,-6 3 4 16,-1 6 1-16,-3 3 7 31,11 54 4-31,-25-57 3 16,10 47 1-16,-3 3 4 16,0 10 0-16,-7 2 1 0,-4 7 0 15,-3 10-6-15,0-10 0 16,-4 3-6-1,-3 3 1-15,3 1-7 0,4-7 1 16</inkml:trace>
  <inkml:trace contextRef="#ctx0" brushRef="#br0" timeOffset="125785.6531">18228 13527 41 0,'-4'-12'20'0,"12"15"-23"0,-1-6 38 0,3-3-35 16,4-4 1-16,4-2 0 15,3-4 1-15,4-3-2 16,0 0 0-16,-1 4-1 16,1-4 0-16,0 6-3 15,-4 4 1-15,-7 3-2 16,0-1 1-16,-7 7-1 16,-3 4 1-16,-8 2 3 15,-3 3 1 1,-14 16 2-1,-7-3 1-15,-1 0 0 16,-2 10 1-16,-1 5-1 16,4 1 0-16,3-1-6 15,4-5 1-15,7-13-8 16,7-4 0-16,10-12-1 0,11-12 0 16</inkml:trace>
  <inkml:trace contextRef="#ctx0" brushRef="#br0" timeOffset="125975.9973">18524 13477 40 0,'14'13'20'0,"-10"-1"-15"0,0-8 41 16,-1 2-44-16,4 0 1 15,4 0 0-15,6 1 1 16,1-1-6-16,7-6 1 0,-1-6 2 16,1-1 1-16,3-2-5 15,0-4 0-15,1-2-4 16,2-4 0-16,5 0-8 15,-1 0 1-15,14-3-1 16,4-12 0-16</inkml:trace>
  <inkml:trace contextRef="#ctx0" brushRef="#br0" timeOffset="126236.734">19459 12725 48 0,'-28'-7'24'0,"-4"33"-26"0,22-20 51 16,-8 3-48-16,-3 10 0 16,-4 9 0-16,-7 4 0 15,-6 11-2-15,-8 8 1 16,-4 5-4-16,5 1 0 15,9-7-8-15,8-3 0 16,10-10-3-16,11-8 0 16</inkml:trace>
  <inkml:trace contextRef="#ctx0" brushRef="#br0" timeOffset="126379.9186">19276 13026 37 0,'10'-32'18'0,"15"10"-19"0,-14 19 32 0,3 0-32 15,7 0 1-15,0-3 0 16,4 3 0-16,-1-1-4 16,1 1 0-16,0 3-6 15,-8 3 0-15</inkml:trace>
  <inkml:trace contextRef="#ctx0" brushRef="#br0" timeOffset="126805.1528">19269 13377 45 0,'-11'19'22'0,"15"-26"-21"16,-1-2 38-16,8-3-39 15,3-4 0-15,7-12 0 0,4-1 0 16,-1-2-3 0,5-3 1-16,-5 5-3 15,1 11 1-15,-11 5-2 0,-3 16 0 16,-4 13 0-16,-7 9 0 15,-7 6 5-15,0 7 1 16,-4 3 2-16,4-1 1 16,0-2 3-16,7 0 1 15,0-10 0-15,7-6 0 16,0-3-1-16,0-13 0 16,0-9-1-16,4 3 0 15,-1-6-1-15,1-4 1 16,-4 1 0-16,-3-4 0 0,-4 1-1 15,0-1 1-15,-4 1-1 16,-3-1 0-16,0 4-2 16,0 2 1-16,-4-2-2 15,1 9 0-15,-4 0-6 16,-1 3 1-16,12 3-11 16,6-3 0-16,12 1-6 15,-8-4 1-15</inkml:trace>
  <inkml:trace contextRef="#ctx0" brushRef="#br0" timeOffset="127403.7639">19971 13186 48 0,'-25'-3'24'0,"32"-1"-21"0,-3-2 39 0,6 0-41 16,4 3 1-16,4-7 0 15,7 4 1-15,10-7-4 16,11-5 0-16,3-11-1 15,-3 4 1-15,-4 0-5 16,-3 3 0-16,-7 4-4 16,-4-1 0-16,-7 3-3 15,-3 3 1-15,-4 1 2 16,-7 3 0-16,-3-1 6 16,-1 4 0-16,-3 0 7 15,-3 2 0-15,-1 4 4 16,-3 4 1-16,-3 5 1 0,-8 7 1 15,-7 12-2-15,-14 10 0 16,-7 12-4-16,-3 3 1 16,0 0-4-16,-1-3 1 15,4 1-7-15,4-4 0 16,7-10-9-16,10-2 1 16</inkml:trace>
  <inkml:trace contextRef="#ctx0" brushRef="#br0" timeOffset="127597.1215">20052 13339 49 0,'-4'10'24'0,"1"12"-23"0,3-13 42 0,-4 4-43 16,1 5 1-16,-1 1 0 16,1 0 0-16,3 0-2 15,0 3 0-15,0 3-4 16,3 0 0-16,1-3-8 15,-1 3 0-15,8-6-2 16,10 0 1-16</inkml:trace>
  <inkml:trace contextRef="#ctx0" brushRef="#br0" timeOffset="127990.4151">20253 13556 36 0,'-4'-7'18'0,"11"-21"-18"0,1 22 34 15,-1-3-33-15,3-4 0 16,1-3 0-16,3 4 0 15,-4-1-2-15,1-2 0 16,0 2-1-16,-1 0 0 16,-3-2-2-16,-3 5 0 15,-1 1-1-15,1 0 1 16,-4 2 0-16,0 1 0 16,0 0 2-16,-4 6 1 15,1 3 3-15,-4 3 0 16,-4 7 1-16,-3 5 1 15,-4 8 0-15,-3 2 1 0,4 3 1 16,-5 4 1 0,5 2-2-16,-1 1 1 0,8-4-1 15,-1 1 1-15,4-7-1 16,0 0 0-16,7-6-2 16,0-3 1-16,7-6-1 15,4-4 1-15,3-6-3 16,7-6 1-16,7-9-4 15,0-10 1-15,4-4-8 16,3-2 1-16,4 0-10 16,7 3 1-16</inkml:trace>
  <inkml:trace contextRef="#ctx0" brushRef="#br0" timeOffset="128318.8387">20796 13314 60 0,'-21'3'30'0,"42"-15"-32"0,-10 9 51 0,3-4-47 15,7 7 0-15,7-12 0 16,8-1 1-16,13-5-4 16,-3-1 1-16,14-3-3 15,0 0 1-15,3 0-7 16,1 3 0-16,-8 0-7 16,-3 10 0-16,0 3-3 15,0 2 1-15</inkml:trace>
  <inkml:trace contextRef="#ctx0" brushRef="#br0" timeOffset="129302.941">21819 12903 40 0,'-53'-3'20'0,"43"3"-25"0,13-3 39 16,8 3-29-16,7 0 0 15,6 0 1-15,8 0 1 16,3 0-10-16,-3 0 1 0,3-6 6 15,-6 0 0-15,2-4-4 16,-3 1 1-16,1-4-5 16,-5 4 0-16,-2-4-4 15,-8 4 1-15,0-1-4 16,-11 1 0-16,-3 0-1 16,-3 2 0-16,-4 1 4 15,-4 0 0-15,-3 0 6 16,0 6 0-16,0 0 4 15,0 6 1-15,-4 6 4 16,-7 4 0 0,-17 28 1-1,-4 0 1-15,4 3-2 16,7-6 0-16,6-4-2 16,8-2 1-16,4-7-2 15,6-3 1-15,4 0-3 16,14-12 0-16,7-7 0 15,4-9 0-15,6-7-1 16,5-2 1-16,2-7-2 0,-2 0 0 16,-1 0-2-16,-7 7 1 15,-3 3-1-15,-4 5 0 16,-4 8 0-16,-3 5 0 16,-3 3 0-16,-4 4 1 15,-4 0 1-15,1 12 0 16,-8 0 0-16,-3 10 1 15,0-7-1-15,-4 4 0 16,-3-1 0-16,4 1 0 16,-1-4 0-16,4-3 0 0,3 1-1 15,4-4 0-15,0-13-1 16,4 1 0-16,6-7-2 16,4-6 0-16,4-6-2 15,3-4 1-15,4-2 0 16,-1-1 0-16,1 1 1 15,-4-4 0-15,-3 3 2 16,-4 4 0-16,-4 3 2 16,-6 3 0-16,-8 6 1 15,-7 3 0-15,-6 3 3 16,-5 10 0-16,-2 0 1 16,2 0 1-16,-2 12 1 15,2 1 1-15,5-4-1 16,6 3 1-16,8-9-2 15,6 3 0-15,8-6-2 16,10-3 0-16,14-10-2 16,7-6 0-16,8-6-1 0,2-10 0 15,8-3-4-15,0 0 0 16,0 4-6-16,4-4 1 16,-1 0-8-16,4 3 1 15</inkml:trace>
  <inkml:trace contextRef="#ctx0" brushRef="#br0" timeOffset="129931.3872">22204 13013 34 0,'-11'-3'17'0,"11"-9"-15"0,0 12 23 0,7 0-25 16,4 6 1-16,-1 3-1 16,5 4 1-16,2-1-2 15,4 1 1-15,1-1 0 16,-5 1 1-16,1-1-1 16,-8 4 1-16,-3 0-1 15,-14-4 0-15,-3 4 0 16,-4 0 1-16,-4-1 0 0,-3 4 0 15,0 0 2-15,0 3 1 16,3-6 0-16,4-1 1 16,3-2-1-16,1-7 1 15,6-3-1-15,1 4 0 16,6-1-3-16,-3-6 0 16,7-6-2-16,0-4 0 15,4 1-5-15,-4-4 1 16,0-6-5-16,-4 4 1 15,1-7-3-15,-4 0 0 16,0-3 1-16,-4 3 1 16,1 3 6-16,-4 6 0 0,0 4 6 15,-4 9 1-15,1 9 5 16,-1 7 1 0,1 9 2-16,-1 10 1 0,-3-4-2 15,0 10 1-15,3 6-3 16,4-3 0-16,4 9-2 15,6-3 1-15,8-9-3 16,6-7 0-16,12-12-1 16,2-9 0-16,12-13-2 15,9-9 1-15,1-7-4 16,0-6 0-16,-7-3-7 16,4-7 1-16,-8 4-10 15,4-13 0-15</inkml:trace>
  <inkml:trace contextRef="#ctx0" brushRef="#br0" timeOffset="149174.0208">8269 16312 56 0,'0'0'28'0,"-10"3"-20"16,10-3 29-16,0 0-36 15,3 3 0-15,4-3 0 0,7 0 0 16,7-3-2-16,4 6 1 16,3-3 1-16,4-3 0 15,3-3-1-15,1-3 1 16,-5 2-1-16,-9 1 1 16,-5 3-1-16,-10 3 1 15,-7 6-1-15,-7-3 0 16,-3 10-1-16,-1 9 1 15,-3 6 0-15,3 3 0 16,1-6-1-16,3-3 1 16,0-3 0-16,3-6 0 15,1-4-1-15,3-3 1 16,0-12-1-16,0-6 1 16,0-7-1-16,0-9 0 0,0 9-2 15,-4-13 1-15,1-2-1 16,-1-7 0-16,0 3 0 15,1 7 0-15,3 3 1 16,-4 9 0-16,1 7 1 16,-1 2 0-16,1 7 0 15,-1 9 1-15,4 7 0 16,4 9 0-16,-1 3 0 16,1-3 1-16,3 9-1 15,0 13 1-15,-3 6-1 16,-1 7 1-16,1-7 0 15,-1-3 0-15,1-3-1 16,-4-7 1-16,3 1-3 16,1-13 0-16,-1 3-2 15,4-12 0-15,0-7-3 16,0-9 0-16,0 0-2 16,4 0 1-16,0 0 1 0,-4-6 0 15,7-3 2-15,-7-1 0 16,-7 1 3-16,-4 0 1 15,-3 5 3-15,0-2 0 16,-3 3 3-16,-5 3 0 16,-2 3 1-16,-4 10 0 15,0 5 0-15,-4 1 0 16,0 0 0-16,4 0 1 16,7 0-3-16,0-4 1 0,7-2-2 15,0-4 1-15,7-2-2 16,0-7 1-16,10-10-2 15,4-5 0-15,4-7-3 16,3 0 1-16,7-10-4 16,4-12 1-16,10-3-5 15,4-3 1-15,0 0-5 16,-4 3 0-16,-3 9 0 16,-3 4 0-16,-8-4 3 31,-88 110 10-31,144-175 1 15,-66 78 1-15,-4 9 5 16,-7 7 0-16,-3 6 2 16,-4 3 1-16,0 3-5 15,0 3 1-15,0-3-3 16,-4 3 1-16,8-2-3 0,-1-4 0 16,4 0-1-16,0 0 1 15,0 3-1-15,1-3 0 16,-1 0 0-16,0 0 1 15,0 0-1-15,-4 0 1 16,1 3 0-16,-4-3 1 16,-4 3 1-16,1 6 0 15,-4 7 0-15,0 6 1 16,-4 9-2-16,0-6 1 16,-6 4-2-16,-1 2 1 15,-3-3-2-15,3 0 0 0,1-6-3 16,3-6 0-16,3-7-4 15,4-5 1-15,7-11-1 16,7-2 0-16,4-4 0 16,6-2 0-16,1-1 3 15,0 0 0-15,-4 4 3 16,0-1 1-16,0 4 0 16,-4 3 0-16,1-1-1 15,-4 7 1-15,0 0-2 16,-7 7 0-16,0 5 0 15,-3 10 1-15,-4 3-1 16,-8 3 1-16,-2 4 1 16,-1 2 0-16,1 1 3 15,-1-4 1-15,4 0 0 16,3-9 1-16,8-6 0 0,3-3 0 16,0-10-2-16,7-6 1 15,0-7-3-15,3-2 1 16,1-4-1-16,0 3 0 15,-1-2-1-15,1 5 0 16,-1 1-1-16,-3 3 1 16,0 9 0-16,-7 3 1 15,0 10 0-15,0-1 0 16,-3 7 0-16,-4 3 1 16,0-9 0-16,3 9 1 15,1-3-1-15,6-3 0 0,-3-3-1 16,4-1 1-16,-1-5-1 15,1-1 1-15,-1-12-1 16,4-3 0-16,-3 3 0 16,-4 3 1-16,0 0-1 15,0-7 0-15,0 1-1 16,-4 3 1-16,-6 3-1 16,-4 0 0-16,0 6 0 15,-4 7 0-15,4 6 0 16,0 3 1-16,3-1 0 15,4 5 0-15,4 2 1 16,-1-9 0-16,11-1 0 16,4-5 0-16,3-13-3 15,3-6 1-15,5-7-7 16,2-9 1-16,1 3-8 16,7-9 0-16,7 0-1 15,13 0 0-15</inkml:trace>
  <inkml:trace contextRef="#ctx0" brushRef="#br0" timeOffset="149658.9116">9440 16196 38 0,'-14'-16'19'0,"7"10"-19"0,4 6 39 0,-1 6-37 16,-6 4 1-16,2 5 0 15,1 7 1-15,-7 0-6 16,-7 19 1-16,-4 12 2 15,-6 13 0-15,-5-12-5 16,1-4 1-16,10-6-5 16,4-10 1-16,11-9-2 15,3-9 0-15,3-10 0 0,8-3 0 16,3-6 6 0,3-6 1-16,1-1 6 0,3-2 0 15,4-7 3-15,6 0 1 16,5 0 0-16,-1 1 1 15,7-8-4-15,4-2 1 16,7-3-3-16,-4 3 0 16,7 6-6-16,-6 0 1 15,-8 9-6-15,-7 1 0 16,-14 12-5-16,-17 15 0 16</inkml:trace>
  <inkml:trace contextRef="#ctx0" brushRef="#br0" timeOffset="149955.7833">9440 16673 20 0,'-49'34'10'0,"24"4"-1"0,25-32 11 0,0-3-18 16,0 0 1-16,0-3 1 16,4-6 0-16,6-3-6 15,1-1 1-15,3-2 3 16,7-1 0-16,0 1 0 16,-3-1 0-16,0 7-1 15,-1 3 1-15,-3 3 2 16,-3 3 1-16,-7 9 1 15,-8 7 1-15,-3 3 0 16,-7 3 0-16,0-3 0 16,0 3 1-16,3-9-2 15,4-4 0-15,0-2-3 16,3-7 0-16,1-6-4 16,3-7 1-16,3-5-8 15,1-7 1-15,3-3-10 16,7-3 0-16,0-1-2 0,-3-5 0 15</inkml:trace>
  <inkml:trace contextRef="#ctx0" brushRef="#br0" timeOffset="150388.3704">9948 16419 31 0,'-7'-13'15'0,"25"10"-9"16,-7-3 25-16,3-1-30 16,3-8 1-16,8 2-1 0,3 4 1 15,11-7-3-15,3-3 0 16,4-3 0-16,-3 0 0 15,-12 0-4-15,-6 7 0 16,-7 2-5-16,-8 4 1 16,-10 9-2-16,-7 6 0 15</inkml:trace>
  <inkml:trace contextRef="#ctx0" brushRef="#br0" timeOffset="150675.5806">10008 16572 28 0,'-21'54'14'0,"0"-29"-14"0,17-16 27 0,4-3-27 16,0 1 1-16,0-1 0 15,0-3 1-15,8 3-2 16,-1-6 0-16,3 3 2 16,4 1 0-16,0-1 0 15,0 3 0-15,1 3 1 16,-1 4 0-1,-7 12 1 1,-4 0 0-16,-3-9-1 16,0-4 1-16,0 4-1 15,-3-7 0-15,-1 4-4 16,1-10 1-16,-1 0-8 16,1-3 1-16,-1-9-7 15,4-13 1-15</inkml:trace>
  <inkml:trace contextRef="#ctx0" brushRef="#br0" timeOffset="150976.9471">10231 16331 35 0,'0'34'17'0,"-15"76"-13"0,8-75 25 16,0-1-28-16,4 10 1 15,-1 6 0-15,1 3 0 0,3-12-3 16,3 3 0-16,1-3 2 15,6-3 1-15,5-10-4 16,-1-6 1-16,0-10-2 16,0-12 1-16,-7-12-1 15,-7 5 0-15,0-8 0 16,-11 5 1-16,-3-2 1 16,0-1 0-16,0 4 1 15,0-1 0-15,0 4 0 16,0-3 1-16,3-4-6 15,4-2 1-15,0-7-5 16,7-7 0-16</inkml:trace>
  <inkml:trace contextRef="#ctx0" brushRef="#br0" timeOffset="151123.102">10361 16221 31 0,'11'-9'15'0,"13"6"-7"0,-17 6 26 16,4 0-33-16,0 6 1 15,-1 1 0-15,1 2 0 16,-1-2-7-16,4-1 0 16,1 0-6-16,2 1 0 15</inkml:trace>
  <inkml:trace contextRef="#ctx0" brushRef="#br0" timeOffset="151438.5366">9948 16525 30 0,'-7'-6'15'0,"11"34"-3"16,-4-15 19-16,0 6-29 15,0-1 1-15,-4 20 1 16,1 3 1-16,-1-4-7 16,1 10 1-16,3 4-1 15,0-1 1-15,0-6-11 0,7-4 0 16</inkml:trace>
  <inkml:trace contextRef="#ctx0" brushRef="#br0" timeOffset="151941.2589">10640 16704 42 0,'-18'-16'21'0,"29"7"-13"0,-4 6 30 15,7 3-35-15,4 0 0 16,17 0 1-16,11 3 0 16,3 0-6-16,-3-3 1 15,-4 0 3-15,4-3 1 16,-4-3-7-16,1 3 0 16,-4-7-7-16,-4 1 1 15,0-4-6-15,0-3 1 16</inkml:trace>
  <inkml:trace contextRef="#ctx0" brushRef="#br0" timeOffset="152431.6777">11444 16293 35 0,'-42'13'17'0,"-1"12"-12"0,29-13 28 0,-3 4-29 15,-1 6 0-15,0 6 1 16,4-6 1-16,4-3-8 15,3 0 1-15,3-7 5 16,4 1 1-16,4-4-3 16,3-6 0-16,10-3 0 15,1-6 0-15,3-13-2 16,7 7 1-16,-3-13-5 16,0 0 1-16,-1 3-3 15,-6 0 1-15,-7 6-2 16,-4 4 0-16,-7 12 0 15,-4 0 1-15,-6 6 2 16,-1 6 1-16,0 10 2 0,1 3 1 16,-4 10 1-16,7 6 1 15,3-1 0-15,1 7 1 16,3 4 1-16,0-1 0 16,3-6 1-16,1-4 0 15,-1 8 0-15,-6-5 1 16,-1-11 1-16,-3 5 0 15,0-5 0-15,0-7 1 16,0-3-3-16,-7-13 1 16,0-3-2-16,0-2 0 15,0-14-5-15,-1 1 0 16,1-10-7-16,7-6 1 0,4 9-7 16,6 1 0-16,8-1-6 15,10 0 1-15</inkml:trace>
  <inkml:trace contextRef="#ctx0" brushRef="#br0" timeOffset="152639.3634">11638 16795 37 0,'-3'16'18'0,"6"9"-3"16,-3-19 27-16,0 0-38 15,-3 4 1-15,-1 5 1 16,1 4 1-16,-1 3-9 15,0 3 1-15,1-3 4 0,-1-3 0 16,1-3-10-16,-1-4 1 16,8-12-12-16,6 0 1 15</inkml:trace>
  <inkml:trace contextRef="#ctx0" brushRef="#br0" timeOffset="153304.5448">12210 16306 22 0,'21'0'11'0,"14"3"-4"0,-24-6 1 15,-1 3-7-15,1 0 1 16,-4 0 3-16,0 0 1 16,-7 0-6-16,0 0 1 15,-4 3 3-15,-3 9 1 0,-3 7-1 16,-1 6 0-16,1 7-3 16,3-10 1-16,0 9-2 15,3-3 1-15,4 4-1 16,0-7 1-16,0 3-1 15,0-9 0-15,-4-4 1 16,4 7 0-16,-3-3 0 16,-1 0 0-16,-3-3-3 15,0 2 1-15,-3-5-4 16,-1-4 1-16,1 1-4 16,-1-7 0-16,0-6-4 15,1-7 1-15</inkml:trace>
  <inkml:trace contextRef="#ctx0" brushRef="#br0" timeOffset="153482.4522">12139 16488 26 0,'4'-44'13'0,"6"37"-7"0,-10 7 24 16,7 10-25-16,0 12 0 15,-3 9 2-15,-1 4 0 16,-3 9-9-16,0 6 0 16,-3 0 6-16,-1 13 0 15,1 9-2-15,-4 12 1 16,0-8-5-16,0-4 1 15,3-9-7-15,4-10 1 16,4-12-7-16,6-16 1 16</inkml:trace>
  <inkml:trace contextRef="#ctx0" brushRef="#br0" timeOffset="154052.9093">12562 16532 30 0,'4'12'15'0,"24"10"-14"16,-21-19 22-1,7 0-22 1,0 4 1-16,-3-7-1 16,0 3 1-16,-4 0-3 15,-4 3 1-15,-3 0 1 16,-7 7 1-16,-7-1-2 15,-7 4 1-15,-4 3 0 16,0 3 0-16,4 0 0 16,4-10 1-16,3 7-1 15,3-9 0-15,7-4-1 16,4-3 1-16,4-3-1 0,7 0 0 16,-1 0-1-16,4 0 1 15,-3 0 0-15,-1 3 0 16,-3 0 0-16,1 4 1 15,-5 2-1-15,-3 0 1 16,-3 1 1-16,-1-1 0 16,0 1 0-16,4-1 1 15,0 0-1-15,4 1 0 16,0-4-1-16,3 0 1 16,7-2-1-16,-4-1 0 0,4 0-1 15,-3-3 0-15,0 3 1 16,-1 0 0-16,-3-3 0 15,0 0 1-15,-3 6 0 16,-4 4 0-16,-4 5 0 16,-3 7 0-16,-3 0-1 15,-1 7 1-15,-3-1-3 16,3 0 0-16,1-6-6 16,3-3 1-16,7-10-9 15,7-15 0-15</inkml:trace>
  <inkml:trace contextRef="#ctx0" brushRef="#br0" timeOffset="154637.8985">12993 16375 36 0,'-18'34'18'0,"32"13"-14"0,-14-28 23 15,-3 9-26-15,-1 1 0 16,1 8 0-16,-4 4 1 0,0 0-3 16,0 12 1-16,-4-15-1 15,4 2 1-15,0-2-4 16,0-3 0-16,3-10-3 15,4-7 0-15,0-8-1 16,0-10 0-16,7-10 2 16,0-5 1-16,7 2 5 15,1-6 0-15,2-3 5 16,1 4 0-16,0-4 1 16,3 0 1-16,-4 0-3 15,4 3 1-15,-3-3-2 16,-4 6 0-16,-7-2-2 15,0-1 0-15,-7 12 0 16,-10 1 0-16,-8 9-1 16,-10 4 0-16,0 5 0 15,-4 16 0-15,0 4 0 16,0-1 1-16,1 4 1 16,9 8 0-16,5 8 1 0,3-1 1 15,7-3 0-15,3 0 0 16,4-9 0-16,4-10 0 15,3-6-3-15,3-10 0 16,4-6-4-16,1-6 1 16,13-15-7-16,0 2 1 15,7-9-6-15,4 0 0 16</inkml:trace>
  <inkml:trace contextRef="#ctx0" brushRef="#br0" timeOffset="155870.085">13723 16660 25 0,'-25'-9'12'0,"64"-29"-10"0,-28 22 14 16,3-2-16-16,0-7 1 15,7-1 0-15,4 4 1 16,0-3-3-16,-1 7 0 16,1 5 1-16,-4 4 1 15,-3 5 1-15,-8 8 0 0,-10 8 0 16,-7 13 1-16,-7 10 1 15,-7-1 0-15,3 7 1 16,1 0 0 0,-1 0-2-16,4-1 0 0,3-8-1 15,8-7 0-15,3 0-2 16,3-9 1-16,8-10-4 16,7-9 0-16,3-13-4 15,3-6 1-15,8-6-3 16,3-7 0-16,4-9-1 15,-3 0 1-15,-1-6 2 16,-3 6 0-16,-4 4 5 16,-7 5 0-16,-7 7 4 15,-3 6 1-15,-11 9 3 16,-4 1 0-16,-3 9 1 16,-3 6 0-16,-1 6-2 15,0 1 1-15,4-1-3 16,4-3 1-16,3 1-3 0,7-7 1 15,3-3-1-15,8-1 0 16,3-2-1-16,4 3 0 16,0 0 0-16,-4 3 1 15,-4 3-1-15,1-3 0 16,-4 3 0-16,-3 3 0 16,-4 1 0-16,-4 11 1 15,-3 4-1-15,-3 0 0 16,-8 7-1-16,-3-4 0 15,-4 3-3-15,1-6 1 0,-1 0-4 16,-3-3 1-16,3-4-4 16,4-5 1-16</inkml:trace>
  <inkml:trace contextRef="#ctx0" brushRef="#br0" timeOffset="156350.949">14108 16657 17 0,'-22'0'8'16,"-23"19"1"-16,38-13 12 0,-1 7-17 15,1-4 0-15,4 0 2 16,3 1 1-16,3-1-8 16,4-2 0-16,8-1 5 15,2-3 1-15,4-3-2 16,1-3 0-16,2 0-2 0,1-4 1 16,0 1-2-16,-4-3 0 15,-4 2-3-15,-2 1 1 16,-5 3-3-16,-3 3 0 15,-7 3-2-15,-7 3 1 16,-3 10 0-16,-8 3 0 16,0 0 3-16,-6 6 0 15,-5-6 3-15,5 6 1 16,2 0 2-16,1-3 1 16,4 6 0-16,3-9 0 15,3-4 0-15,4-5 0 16,3-10-1-16,4 0 0 15,4-3-2-15,3-7 1 16,7 1-1-16,4-4 1 0,-1 1-1 16,5 2 1-16,-5 1-2 15,-3 3 1-15,0 3 0 16,-7 3 1-16,1 3-1 16,-5-3 0-16,-3 9 0 15,0 4 0-15,0-4-1 16,0 4 1-16,7-4-6 15,4 0 0-15,3 1-7 16,10-4 1-16</inkml:trace>
  <inkml:trace contextRef="#ctx0" brushRef="#br0" timeOffset="156822.8891">14824 16532 39 0,'0'-4'19'15,"14"17"-17"-15,-11-10 30 0,1 7-32 16,-1-4 1-16,1 3-1 16,-1 1 1-16,5-1-2 15,-5 0 1-15,4-2-1 16,0-1 1-16,0 0-5 16,0 0 1-16,0-6-4 0,4 0 1 15,3-3-5-15,-3-3 1 16</inkml:trace>
  <inkml:trace contextRef="#ctx0" brushRef="#br0" timeOffset="157206.2632">15120 16353 34 0,'-3'25'17'0,"-5"-9"-17"16,8-13 31-16,-3 6-31 15,-1 10 1-15,-3-3 0 16,0 6 0-16,0-4-2 16,-3 11 1-16,-1-4-3 15,1-3 1-15,-5-4-5 0,5-2 0 16,-1-3-3-1,4-1 0-15</inkml:trace>
  <inkml:trace contextRef="#ctx0" brushRef="#br0" timeOffset="157438.566">14986 16300 25 0,'-7'0'12'0,"7"18"-5"0,0-5 20 16,0 9-26-16,0 12 1 15,0 16 0-15,0 1 0 0,0 8-3 16,0 10 1-16,-4 3 1 16,1-18 1-16,-8 40-4 15,1-6 1-15,3-4-4 16,0-9 0-16,0-9-4 16,-4-12 1-16,7-17-2 15,4-2 0-15</inkml:trace>
  <inkml:trace contextRef="#ctx0" brushRef="#br0" timeOffset="157733.8646">14834 16883 20 0,'18'-38'10'0,"0"7"-7"16,-11 21 19-16,3 1-20 16,1 0 0-16,-1-1 3 15,1 7 0-15,3-3-5 16,-7 12 1-16,0-3 5 0,-7 13 1 15,0-4 0-15,-3 4 0 16,-4 6-2-16,3 6 1 16,-3 4-2-16,0-1 0 15,7-3-3-15,0-3 1 16,0-6-2-16,11-3 1 16,-4-10-2-16,3-9 1 15,4-13-4-15,4-3 0 16,0-9-4-16,3 3 0 15,0-6-5-15,4-7 0 16,3-3-2-16,0-3 1 16</inkml:trace>
  <inkml:trace contextRef="#ctx0" brushRef="#br0" timeOffset="158352.3387">15261 16447 29 0,'4'-16'14'0,"-1"26"-9"0,-3-10 27 0,4 0-31 15,6 3 1-15,-3-3 0 16,8 0 1-16,2 6-4 15,1-3 1-15,3-3 1 16,-3 6 0-16,-4 4 0 16,-4-1 0-16,1 4-1 15,-8 6 0-15,-3 3 0 16,-3 0 1-16,-8-1 1 16,-6 1 0-16,-1 3 0 15,0 1 0-15,1 2 1 16,3 3 0-16,3-3-1 15,4-3 0-15,3-9-1 16,4 3 1-16,8-10-2 0,-1-2 0 16,3-10-3-16,8-10 0 15,-1-6-2-15,1-6 0 16,0-3-3-16,-1-13 0 16,1 0-3-16,-4-9 1 15,-3-6 1-15,3 2 0 16,0 14 3-16,-4 5 1 15,1 7 5-15,-4 12 1 16,0 10 5-16,-7 12 0 16,0 22 2-16,-3 7 0 15,-4 12 0-15,0 3 1 16,-4 10-4-16,-3-1 0 16,-7 13-3-16,0 1 1 0,-8 2-3 15,5-6 0-15,-1-3-4 16,4-13 0-16,0-6-3 15,-1-13 1-15,5-5-2 16,-1-10 1-16,0-10 1 16,1-3 1-16,6-6 5 15,4-6 0-15,4 3 5 16,3-3 1-16,7-7 2 16,3 0 0-16,4-2-1 15,11-10 0-15,7-7-2 16,0-8 1-16,-1-1-8 15,5 6 1-15,6 4-11 16,4 0 0-16</inkml:trace>
  <inkml:trace contextRef="#ctx0" brushRef="#br0" timeOffset="158848.4956">15886 16594 30 0,'-29'32'15'0,"29"-7"-3"0,7-25 15 16,4 6-25-16,7-3 1 16,-1 3 1-16,8-2 0 15,0-4-5-15,6-4 0 16,5-2 2-16,-1-3 1 16,4-13-6-16,7-10 1 15,3 4-5-15,-7-6 1 16,-6-1-5-16,-8 1 1 15,-10 2-1-15,-4 1 1 16</inkml:trace>
  <inkml:trace contextRef="#ctx0" brushRef="#br0" timeOffset="159003.3487">16341 16190 22 0,'-7'-10'11'0,"-25"32"-8"0,21-6 22 0,-6 9-23 16,-5 19 1-16,-2 16 1 15,-8 9 1-15,-3 3-7 16,-4 6 1-16,7-6 3 15,-3 10 1-15,3-7-4 16,4-6 1-16,7-13-9 16,7-12 1-16,10-15-2 15,11-23 0-15</inkml:trace>
  <inkml:trace contextRef="#ctx0" brushRef="#br0" timeOffset="159184.108">16161 16695 30 0,'-4'-4'15'0,"8"39"-17"0,-4-26 29 16,3 4-26-16,-3 3 1 16,4 2 0-16,-1-2 0 15,1-3-4-15,-4 5 1 16,0 4-4-16,0 3 1 16,-4 4-6-16,1 2 1 15</inkml:trace>
  <inkml:trace contextRef="#ctx0" brushRef="#br0" timeOffset="159334.018">15991 16930 28 0,'-10'-3'14'0,"13"9"-9"0,-3-6 22 0,4 6-27 16,-1-3 1-16,4 0 0 16,4-3 0-16,3 0-4 15,4-9 1-15,3-7-4 16,4 1 1-16,-1-7-5 15,8 0 1-15</inkml:trace>
  <inkml:trace contextRef="#ctx0" brushRef="#br0" timeOffset="160178.1044">16591 16334 37 0,'-39'38'18'0,"18"9"-22"0,18-35 36 16,-1 4-32-16,-3 0 0 15,7-1-1-15,0 4 1 16,4-10 0-16,-1 1 0 16,4-4-1-16,0 0 1 15,0 1-1-15,0-7 1 16,0 0-1-16,0 6 0 15,1-6 1-15,-5 3 0 16,1 0 1-16,-4 0 1 16,0 1 1-16,-4-1 0 15,4 3-1-15,0 0 1 16,0-3-1-16,4 4 1 16,3-4-2-16,3-6 1 0,1-7-3 15,3-2 1-15,0-4-1 16,4 0 0-16,-4 1-2 15,0 2 1 1,0 4-4 0,-3-1 0-16,-4 4-1 15,-7 6 0-15,0 6-1 16,-4 4 0-16,-3 5 2 16,-4 1 0-16,-3 0 4 15,-3 9 1-15,-4-3 2 16,3 0 0-16,0 0 2 15,4-7 1-15,4 1-2 16,3-3 1-16,3-4-1 16,4 0 0-16,0-6-2 15,7 1 1-15,0-4-1 16,4 0 0-16,-1 0 0 0,4 0 0 16,0 0 0-16,1 0 0 15,-1 0 1-15,-4 3 0 16,1 0 1-16,-8 3 1 15,-3 0-1-15,-3 10 1 16,-8 0 0-16,4-1 0 16,-3 1-1-16,-1-3 1 15,0-1-3-15,-3-2 1 16,4-4-2-16,-1-3 1 16,1 0-3-16,-1-3 0 0,4 0 0 15,0 0 0-15,3 0 0 16,1 0 0-16,3 3 1 15,0 0 0-15,0-3 2 16,3 7 0-16,1-4 0 16,3 0 1-16,0 0-1 15,4 0 1-15,-1-3-3 16,1 3 1-16,-4 1-3 16,0-4 1-16,-4 0-4 15,1 0 0-15</inkml:trace>
  <inkml:trace contextRef="#ctx0" brushRef="#br0" timeOffset="160823.3825">16531 16971 17 0,'-7'28'8'0,"-7"-9"-3"0,7-10 13 16,-4 4-17-16,4 2 0 16,-3 1 1-16,3 6 1 15,0-3-3-15,3-1 0 16,1 1 2-16,3-3 1 15,0-3-1-15,3 5 0 16,1-5 0-16,-1-1 1 16,8-2-1-16,-4-4 0 15,0-3 0-15,0-6 0 16,3-3-1-16,1-4 1 0,3-12-2 16,0-6 1-16,4-6-2 15,3-7 1 1,4 0-1-16,-1 0 1 15,5 4-1-15,-5 5 1 0,1 14-1 16,3 2 1-16,-10 3-1 16,0 4 1-16,-4 9 0 15,-7 3 1-15,-4 19-1 16,-6-3 0-16,-4 3 0 16,0 9 1-16,0-9-1 15,0 13 1-15,-4-7-3 16,0-3 1-16,1-6-3 15,-1-4 1-15,1-2-2 16,-1-7 1-16,0-3-1 16,4 1 1-16,0-11 0 15,4 1 1-15,-1 0 2 16,1 6 1-16,-1 0 3 16,-3 3 0-16,0 3 2 0,0 7 0 15,0-1 1-15,-4 1 0 16,4-1-1-16,4 1 1 15,-1-1-3-15,4-2 1 16,4-4-2-16,3-3 1 16,3-3-2-16,5 0 0 15,-5-3-1-15,4-3 1 16,0 0-1-16,-3-4 0 16,0 1-4-16,-1-4 1 15,1-2-8-15,-1-1 0 16,11 0-1-16,-3-6 0 0</inkml:trace>
  <inkml:trace contextRef="#ctx0" brushRef="#br0" timeOffset="161921.6703">17060 16575 14 0,'-7'-6'7'0,"7"-6"2"0,0 12 9 16,0 0-17-16,0 0 1 15,0 0 0-15,0 0 1 16,0 0-4-16,0 0 1 16,0 0 3-16,0 0 0 15,0 0 0-15,0 0 0 16,4-7 1-16,-4 7 0 16,0 0-1-16,3 4 1 15,-3-4-1-15,0 6 0 16,0 0 0-16,0 7 1 15,-3 2-1-15,-1 7 0 0,1 6 0 16,-4 7 0 0,0 6-1-16,0 6 1 0,0 6-1 15,-1 3 0-15,5-2 0 16,-1-4 0-16,1 0-1 16,3-9 0-16,3-10 0 15,4-3 0-15,4-6-1 16,0-6 1-16,-1-6-1 15,4-1 1-15,0 0-1 16,-3-2 0-16,3-1 0 16,0-3 1-16,0-3-1 15,0 0 0-15,1 0 0 16,-1 0 0-16,0-6 0 16,0-1 1-16,0 1 0 15,-3 0 0-15,-1-3 0 16,1-1 1-16,-4 1 0 0,0-1 0 15,-4 1 0-15,1-1 1 16,-4-5-1-16,3 9 1 16,-3-7-2-16,0 4 0 15,0-1-3-15,0 4 0 16,-3-3-8-16,3 2 0 16,0 7-9-16,-4 3 0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35:56.019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9592 4716 25 0,'-46'12'12'0,"11"73"-12"0,24-63 12 16,1 6-12-16,-1-3 1 15,4-3 0-15,4-3 0 0,10-6-1 16,3-7 0-16,8-12 1 15,7-16 0-15,10-10-1 16,7-2 0-16,4-4 0 16,0 4 1-16,-7 2 0 15,-8 17 0-15,-6 12 1 16,-4 3 1-16,-7 9 0 16,-3 19 1-16,-8 0 0 15,-3 7 1-15,0-4-2 16,-3-6 1-16,3-6-3 15,3-6 1-15,5-1-1 16,6-6 0-16,0 1-1 16,0-7 0-16,7-3 0 15,-3-4 1-15,-1 1-1 16,5 3 1-16,-5 3-1 16,-3 0 0-16,0 3 0 15,-3 3 1-15,-4-6-2 16,0 10 0-16,0-4-5 0,-3 0 1 15,3 1-7 1,0-1 1-16</inkml:trace>
  <inkml:trace contextRef="#ctx0" brushRef="#br0" timeOffset="212.2592">10326 4829 35 0,'-11'-3'17'0,"-6"-22"-17"0,17 18 27 15,-7 4-25-15,-1-3 1 0,1 0 0 16,-7 2 0-16,0 4-5 16,0 4 1-16,-4-1 3 15,4 3 0-15,0 7-5 16,0-1 0-16,7-3-7 16,4-2 1-16,3 2-2 15,14-3 0-15</inkml:trace>
  <inkml:trace contextRef="#ctx0" brushRef="#br0" timeOffset="599.3131">10435 4829 35 0,'-35'44'17'0,"14"9"-21"15,21-41 33-15,0 1-28 0,3 0 0 16,4 2 1-16,7-2 0 15,4-1-3-15,-7-5 1 16,3-7 1-16,0-4 1 16,0-11-1-16,4-17 0 15,-1-11 0-15,1-17 0 16,3 0 0-16,0-12 0 16,-3-3-1-16,3-10 1 15,0-6-1-15,-3 4 0 16,3 18-1-16,-3 12 0 15,-4 13 1-15,0 22 1 16,-4 19 0-16,-2 13 0 0,-8 18 0 16,-4 13 1-1,-3-1 0-15,-4 14 1 0,-3 5-2 16,-3 20 0-16,-1 8-5 16,0 1 1-16,4-19-5 15,7-3 1-15,4-16-6 16,10-12 0-16</inkml:trace>
  <inkml:trace contextRef="#ctx0" brushRef="#br0" timeOffset="866.6712">10922 4813 22 0,'28'-66'11'0,"4"-15"-5"16,-25 62 13-16,0 0-15 16,-3 0 1-16,-1 0 3 15,1 4 1-15,-8 2-11 0,-6 10 1 16,-5 6 8-16,-9 19 0 15,-4 16-2-15,-11 15 1 16,3 4-3-16,12-1 1 16,6-6-1-16,11-3 0 15,11-3-2 1,10-6 0-16,7-10-1 0,7-6 0 16,0-10-1-16,4-8 0 15,0-14-4-15,3-6 1 31,43-59-11-31,3-3 1 16</inkml:trace>
  <inkml:trace contextRef="#ctx0" brushRef="#br0" timeOffset="1123.5276">11511 4101 38 0,'-42'0'19'0,"10"47"-17"0,29-15 23 0,-5 5-24 16,-9 10 1-16,3 16 1 16,-4 15 0-16,0 23-4 15,4 5 0-15,7-8 1 16,7-1 0-16,14-19-9 0,4 1 0 15,17-1-3-15,8-9 1 16</inkml:trace>
  <inkml:trace contextRef="#ctx0" brushRef="#br0" timeOffset="1997.8152">12238 4377 6 0,'7'-47'3'0,"25"-16"8"0,-22 41-4 15,8-3-3-15,10-6 0 16,7 6 1-16,15-3 1 16,-1 6-8-16,1 6 1 15,-5 10 4-15,-2 9 0 16,-8 3-1-16,-7 10 0 15,-7 9 0-15,-6 6 1 16,-12 4 0-16,-6 6 0 16,-8-4 0-16,-10-2 0 15,-11-1 0-15,0 1 0 0,1-4-2 16,-8-3 1-16,7-3-1 16,4-9 1-16,7-3-2 15,6-4 1-15,8-3-2 16,7-3 1-16,7 1-1 15,4-4 1-15,3-7 0 16,0-2 0-16,4-1 0 16,3-5 0-16,0 2-2 15,0-12 1-15,1-3-3 16,-5-3 0-16,-3-7-2 16,-3 0 0-16,-4-2-1 15,-4-4 0-15,-3 3 1 16,-3-3 0-16,-1 6 4 15,1 10 1-15,-1 6 1 16,-3 7 1-16,0 8 2 0,4 17 1 16,-1 21-1-16,1 19 1 15,-8 16-1-15,1 9 0 16,-5 7-1-16,-6 18 0 16,-10 13-1-16,-1-13 0 15,7-6-2-15,4-6 1 16,0-12-4-16,7-11 0 15,3-14-3-15,4-14 0 16</inkml:trace>
  <inkml:trace contextRef="#ctx0" brushRef="#br0" timeOffset="2326.0554">12305 4816 24 0,'3'-37'12'0,"15"24"-13"0,-7 0 22 0,10 1-20 16,7 3 1-16,7-1-1 15,1-6 1-15,-1 4-2 16,0 2 0-16,-7 4 1 16,-6 0 1-16,-5 3-1 15,-3 9 1-15,-7 7-1 16,-10 5 1-16,-8 4-2 16,-10 10 1-16,-7 2 1 15,-4 4 0-15,0-4 0 16,8-9 1-16,2-3-1 15,12-3 1-15,6-6-1 16,8-4 1-16,10-3-2 16,4-2 1-16,3-11-2 15,0-5 0-15,-3-7-5 0,3-6 1 16,-7 0-6-16,0-3 0 16,-3 2-2-16,-11 1 0 15</inkml:trace>
  <inkml:trace contextRef="#ctx0" brushRef="#br0" timeOffset="2914.0963">12178 4324 22 0,'-25'9'11'0,"29"4"-14"0,-1-10 18 0,1 3-16 15,3 1 1-15,0-1 0 16,3 3 1-16,1 1-1 15,0-1 1-15,-1 0-1 16,-3 4 1-16,-3-1 0 16,-4 4 1-16,-4 6-1 15,-3 0 0-15,-3 0-1 16,-4 0 1-16,-1-6 0 16,1-1 1-16,4 1-2 15,3 3 1-15,3-3-1 16,1 2 1-16,6 4 0 15,4 6 1-15,4 1-1 16,-1-1 1-16,1 3 0 16,0-6 1-16,-1 4 0 0,-6 2 1 15,-4-3-1-15,-4-3 0 16,-3 0-1-16,-4 4 1 16,-3-1-2-16,-3 0 1 15,-4-3-4-15,-4 0 1 16,-3-3-4-16,-1-12 1 15,1-1-5-15,0-6 1 16,0-9-1-16,7-7 0 16,10-6 2-16,7 1 0 15,12-1 6-15,6 9 0 16,7 7 5-16,7 6 0 16,4 7 2-16,3 9 1 0,4-4-1 15,7 1 1-15,7-3-3 16,14-4 0-16,10 7-2 15,-3-10 1-15,0 0-2 16,4-6 0-16,3-3-6 16,14-6 1-16,1-4-6 15,-1-3 1-15</inkml:trace>
  <inkml:trace contextRef="#ctx0" brushRef="#br0" timeOffset="3299.5341">13152 4311 30 0,'-29'57'15'0,"-6"-13"-18"0,28-35 24 16,-4 4-19-16,1 2 0 15,-1 1 0-15,4-3 0 16,4-4-3-16,-1-3 0 15,8-6 2-15,6-9 1 16,4-4-2-16,8-15 0 16,6-3 0-16,0-7 0 0,0 0 0 15,4-2 1-15,0 5-1 16,3 4 1-16,0 9 0 16,1 3 0-16,2 6-1 15,1 10 1-15,0 3 0 16,-11 3 0-16,-7 7 0 15,-7 12 0-15,-10 0-2 16,-11 6 1-16,-4 7-4 16,-6-7 1-16,-4 0-5 15,-4 3 1-15,-7-2-4 16,4-4 1-16</inkml:trace>
  <inkml:trace contextRef="#ctx0" brushRef="#br0" timeOffset="3809.9719">13229 4440 13 0,'7'0'6'0,"4"-6"-2"16,-8 6 7-16,4 0-10 0,0 0 1 15,1-4 1-15,-1 4 1 16,0 4-4-16,-4 2 0 16,-3 0 3-16,0 4 1 15,-3 5-2-15,-4 1 1 16,0-4-2-16,-1 1 1 15,5-4-2-15,-1 1 1 16,1-4-1-16,3-3 0 16,3-3 0-16,4 0 0 15,4-3 0-15,0-3 0 16,3 0 0-16,0-4 1 16,3 1-1-16,-2-1 0 15,-1 4-1-15,-4 0 0 0,-3 6-2 16,-3 3 1-16,-8 6 0 15,-6 4 0-15,-8 3 0 16,-3 2 0-16,0 11 2 16,-11-1 0-16,0 9 2 15,1 1 0-15,2-3 1 16,5-7 1-16,2-3-1 16,8-6 0-16,7-7 0 15,7 1 0-15,4-7-2 16,6-3 0-16,1-3-1 15,7-6 1-15,-1-3-1 16,1-4 1-16,-4 0-3 16,4 4 1-16,-1-4-3 15,1 4 1-15,-4 3-4 0,0 0 0 16,-3 2-2-16,-1-2 0 16</inkml:trace>
  <inkml:trace contextRef="#ctx0" brushRef="#br0" timeOffset="5032.2423">13127 4995 10 0,'3'3'5'0,"8"-3"2"0,-4-6 6 0,0-7-11 16,7 1 0-16,0-7 1 15,0 6 0-15,1-9-4 16,2 4 0-16,1-4 2 16,-1 0 1-16,5 0-1 15,-5-3 0-15,1 6-2 16,-4 3 0-16,-3 0-2 15,-4 10 1-15,-4 0-2 16,-3 0 1-16,-3 6-1 16,-1 0 1-16,-3 0 1 15,0 0 0-15,0 3 2 16,0 3 0-16,0 0 1 0,0 10 1 16,-4 0-1-16,1 6 1 15,-1 0 0-15,0 6 0 16,-3 0 0-16,0-6 0 15,0 0-1-15,-4-3 0 16,8 0 0-16,-4-4 0 16,3 1-1-16,1-4 0 15,3-2-1-15,0-4 1 16,3-3-2-16,4-3 0 16,0 0 0-16,4-6 0 15,-4 0 0-15,0 6 0 16,0 0 2-16,3 0 0 15,-3 3 1-15,0 6 1 0,-3 4 1 16,-1-4 0-16,-3 10 0 16,0-3 0-16,-4-4 0 15,4 1 0-15,0-1 0 16,0-5 0-16,0 2 0 16,4-6 0-16,3-3-1 15,7-3 0-15,0-6 0 16,7-4 0-16,3 1-2 15,1-4 1-15,3-3 0 16,0 0 0-16,4 7-1 16,0-4 1-16,3 3-1 15,-3 1 1-15,-1 3-1 16,-2 5 1-16,-5 8-1 16,-6-4 1-16,-4 6-1 0,-7 3 1 15,-7 7 0 1,-4 0 0-16,-3 9 0 15,0-7 0-15,0 4 0 0,-4-9 0 16,4 3-1-16,0 2 0 16,-4-2 0-16,8-3 1 15,-4-4-1-15,3-3 0 16,4-3-1-16,3 1 0 16,4-4 0-16,4-4 1 15,3-5-1-15,4 3 1 16,3-4-1-16,0 1 1 15,4 0 0-15,-1-1 0 0,1 1 0 16,-1-1 0-16,-2 4 0 16,-5 0 1-16,-3 6 0 15,-3 0 0-15,-4 6 0 16,-7 0 0-16,-4 7 0 16,-3 3 0-16,0 2-1 15,-4 4 1-15,1 3-1 16,-8 7 1-16,-3 2-1 15,-8 1 0-15,-2 9 0 16,-5-10 0-16,4 1 1 16,8-7 0-16,6-3-1 15,7-3 1-15,4-6 0 16,7-1 1-16,11-2 0 16,10-4 0-16,3-6-1 15,12 1 1-15,2-4-1 0,1-4 1 16,3 1 0-16,4 0 0 15,0-9-2-15,3-1 0 16,1-6-5-16,-4 4 1 16,10-7-10-16,7 9 1 15</inkml:trace>
  <inkml:trace contextRef="#ctx0" brushRef="#br0" timeOffset="17970.6458">13346 6343 22 0,'0'-47'11'0,"-4"22"-6"0,4 19 15 0,0 6-18 15,0 0 0-15,4-3 3 16,3 3 0-16,3 3-5 16,1 16 0-16,3 9 5 15,4 19 0-15,10 16 0 16,4 12 1-16,-1 13-1 15,1 18 1-15,0 10-1 16,-11 7 1-16,-3-1-2 16,-11 3 1-16,-7-2-2 15,-11-10 0-15,-14 0-1 16,-3-19 0-16,-4 9-1 16,-3 10 0-16,0-16-9 15,0-12 1-15,10-16-10 16,11-16 1-16</inkml:trace>
  <inkml:trace contextRef="#ctx0" brushRef="#br0" timeOffset="18928.9397">16016 6359 31 0,'-32'0'15'0,"-42"69"-1"0,46-41 15 16,-18 16-25-16,0 28 0 15,0 29 3-15,-3 27 1 16,3 16-10-16,11 29 1 15,10-7 6-15,15-6 0 16,17-16-3-16,10 13 1 0,22-25-2 16,14-19 1-16,11-16-9 15,6-19 0-15,11-12-9 16,36-16 0-16</inkml:trace>
  <inkml:trace contextRef="#ctx0" brushRef="#br0" timeOffset="19755.601">24317 6227 16 0,'-14'-25'8'0,"7"-31"0"0,7 46 8 16,3-2-13-16,1-1 1 15,3 1 4-15,0 2 0 16,4 10-8-16,3 3 0 15,7 13 7-15,4 16 1 16,3 24-1-16,7 25 0 16,-10 10-1-16,-8 19 1 15,-10 28-1-15,-14 3 0 16,-10 7-1-16,-15 5 1 16,-7 4-2-16,-3-19 0 0,-4-6-2 15,-10-13 1-15,-11-6-4 16,-4 0 0-16,-3-19-11 15,3-10 0-15,8-11-7 16,-15-26 1-16</inkml:trace>
  <inkml:trace contextRef="#ctx0" brushRef="#br0" timeOffset="21106.3503">3108 6550 29 0,'0'-40'14'0,"0"43"3"16,-7 0 15-16,-4 6-26 15,-6 19 0-15,-8 10 2 16,-3 15 0-16,-4 26-9 16,4 27 1-16,-4 23 8 0,14 3 0 15,11 24-4 1,14-11 1-16,8-10-2 16,23-4 1-16,22 1-4 0,7-13 1 15,4-22-12 1,10-15 0-16,25-16-8 0,24-22 0 15</inkml:trace>
  <inkml:trace contextRef="#ctx0" brushRef="#br0" timeOffset="21844.3511">8361 7930 38 0,'-53'-9'19'0,"46"-1"-21"0,7 4 19 0,3 0-14 16,4-1 0-16,4 1 5 16,10 0 0-16,7 0-8 15,25 2 0-15,21 1 6 16,11-3 0-16,17 3-1 15,36-3 1-15,24-4-3 16,36-2 1-16,31-4-2 16,43 0 1-16,31-6 0 15,11-6 0-15,28-6-1 16,1 5 1-16,-12 4-3 16,4 7 1-16,-38 5-7 15,-33 0 0-15,-13 4-12 0,-47 12 1 16</inkml:trace>
  <inkml:trace contextRef="#ctx0" brushRef="#br0" timeOffset="22748.2084">18845 7654 20 0,'-45'16'10'0,"16"15"-8"15,29-25 11-15,0-2-11 0,7-4 1 16,7 0 5-16,11 3 1 15,25 0-9-15,31-6 1 16,10-4 7-16,29-2 0 16,43-4 0-16,38 1 0 15,32-13-2-15,63-7 1 16,36 1-3-16,24-3 1 16,28 2-2-16,22-2 0 15,-14 9-2-15,-26 0 1 16,-27 9-5-16,-57 10 1 15,-49 9-14-15,-56 16 1 16</inkml:trace>
  <inkml:trace contextRef="#ctx0" brushRef="#br0" timeOffset="26016.7743">23273 7513 10 0,'-4'0'5'0,"1"-16"-3"0,3 16 6 15,0 0-8-15,0 0 0 16,-4-3 2-16,1 0 1 16,-1 3-3-16,1-3 1 15,-1 6 1-15,1-3 0 16,-1 0 1-16,0-3 0 15,1 0-1-15,-1-4 0 16,1 4 0-16,-1 0 1 16,1 3-1-16,-1-6 1 15,4 0 0-15,0 6 0 16,0-3 0-16,0 3 0 16,4 3 0-16,3-10 1 0,7 1 0 15,11-6 1-15,13 8 0 16,15-2 0-1,11 0-1-15,3 0 1 0,0 3-1 16,0-1 0-16,0 4-2 16,4 0 0-16,-1 4-2 15,1 5 1-15,-1 0-1 16,-13-2 1-16,-8 5-1 16,-3-9 0-16,-7 4 0 15,-4-1 0-15,-3 3 0 16,-8-3 1-16,-2 1-3 15,-5-1 1-15,-6-3-6 16,-1 0 1-16,-3 0-9 16,4 1 1-16</inkml:trace>
  <inkml:trace contextRef="#ctx0" brushRef="#br0" timeOffset="85474.4855">17350 3339 29 0,'0'0'14'0,"74"-25"-6"16,-46 16 15-16,11-4-22 16,0-6 1-16,3-6 0 15,7 0 0-15,1 0-3 16,3-3 1-16,10 6 1 16,-3 3 1-16,-7 7-6 15,3 5 0-15,-13 7-6 16,-12 16 0-16</inkml:trace>
  <inkml:trace contextRef="#ctx0" brushRef="#br0" timeOffset="85647.0879">17854 3402 20 0,'-32'38'10'0,"-6"21"-3"0,30-37 9 15,-2 13-16-15,-4 15 0 16,-4-3 0-16,0 0 1 0,4-3-1 15,0-3 0-15,7-4-3 16,4-5 1-16,3-1-4 16,7-9 0-16</inkml:trace>
  <inkml:trace contextRef="#ctx0" brushRef="#br0" timeOffset="86231.4201">17970 3675 21 0,'-14'56'10'0,"-28"7"-5"15,35-47 14-15,3-4-13 16,1 4 0-16,-1 0 3 16,1-1 1-16,-1-5-12 0,4-1 1 15,0-3 7 1,0-6 1-16,11-3-3 0,0 0 1 15,3-6-3-15,3-1 1 16,4-12-2-16,4 3 1 16,0-3-4-16,3 1 0 15,4 5-6-15,-4-3 1 16,0 0-4-16,0 0 0 16,1 1-3-16,-5 5 1 15,-2 7 3-15,-5 3 1 16,-3 3 8-16,-3 3 1 15,-4 3 6-15,0 3 0 16,-3-2 3-16,-1-1 1 16,1 0-1-16,-1-3 0 15,1-6-4-15,3-3 0 0,0-7-2 16,3 1 0-16,-3-1-2 16,0 1 1-16,-7 2-1 15,0 1 1-15,-7 6-2 16,-3 6 1-16,-4 6-1 15,0 7 1-15,-4 6 0 16,0 3 0-16,1 0 0 16,3 3 1-16,3-6 0 15,0 0 0-15,4 0-1 16,4-3 1-16,3 3-1 16,0-6 0-16,3-1-5 15,4-2 1-15,4-4-6 16,7-2 0-16,3-7-5 15,7 0 1-15</inkml:trace>
  <inkml:trace contextRef="#ctx0" brushRef="#br0" timeOffset="86550.0782">18542 3847 38 0,'-14'13'19'0,"14"-13"-20"0,0 0 32 16,0 6-30-16,0-6 1 15,7-6 0-15,4-4 1 16,3-2-4-16,3-7 1 15,1 0 2-15,0 4 0 16,-8-4 0-16,-3 3 1 16,-7 7-2-16,-10 9 1 15,-8 6 0-15,-10 6 0 0,-4 10-1 16,-3-3 1-16,3 6-1 16,4 4 1-16,0-1 0 15,10-3 0-15,4-3-1 16,7 0 1-16,3-7-1 15,8-2 0-15,3-1-1 16,3-5 1-16,12-7-5 16,13-3 1-16,4-7-5 15,6-5 0-15,-2-4-8 16,-1 3 1-16</inkml:trace>
  <inkml:trace contextRef="#ctx0" brushRef="#br0" timeOffset="86916.0793">18965 3690 27 0,'-7'16'13'0,"-14"19"-4"0,11-20 15 16,-1 4-21-16,-3 3 0 15,-7 3 1-15,0 3 1 16,-1 7-6-16,1-4 0 16,4-9 4-16,-1 0 1 15,7-6-2-15,1-4 1 16,-1-2-1-16,4-4 1 15,0-6-2-15,3-9 1 16,4-10-1-16,4-3 1 16,7-6-3-16,3-4 1 0,3-5-2 15,5 5 1 1,-1 10-1-16,0 7 1 0,-3 2 0 16,-1 7 0-16,-3 9 1 15,-3 6 0-15,-4 1 1 16,-4 5 1-16,1 1-1 15,-4 0 1-15,0 3-3 16,0 3 1-16,3-7-8 16,5 1 1-16,2 0-7 15,4-7 1-15</inkml:trace>
  <inkml:trace contextRef="#ctx0" brushRef="#br0" timeOffset="87317.735">19456 3352 34 0,'-25'12'17'0,"-7"51"-16"0,22-44 26 16,-4 22-25-16,-4 9 0 15,0 9 2-15,1 1 0 16,3-10-5-16,3-6 0 15,4-6 3-15,3-10 1 16,4-6-1-16,0-10 1 0,7-5-2 16,4-14 1-1,7-18 0-15,3-3 0 0,4-10-1 16,3-5 0 0,0 2-1-16,4 0 0 0,-1 10 0 15,1 6 0-15,-4 3-1 16,1 6 1-16,-8 10 0 15,-4 6 1-15,-6 12 0 16,-4 10 0-16,-7 3 1 16,-3 3 0-16,-8 7-3 15,-7-1 1-15,4 4-6 16,4-7 0-16,6-2-9 16,11-1 1-16</inkml:trace>
  <inkml:trace contextRef="#ctx0" brushRef="#br0" timeOffset="87595.6942">19893 3734 43 0,'0'-12'21'0,"-3"24"-17"0,3-12 33 16,0 0-34-16,0-3 0 16,0-3 1-16,0 0 1 15,0 3-7-15,0-4 1 16,0 4 3-16,-4-3 1 15,1-4-2-15,-4 4 0 16,-1 6 0-16,-2-3 0 16,3 3-1-16,-7 0 0 15,3 0-4-15,1 3 0 16,6-3-4-16,4-3 0 0,0 3-8 16,7 0 1-16,7 0 0 15,4 0 0-15</inkml:trace>
  <inkml:trace contextRef="#ctx0" brushRef="#br0" timeOffset="88027.0852">20151 3628 35 0,'0'9'17'0,"-43"4"-19"0,36-7 35 0,0 6-30 15,-3 7 1-15,-1 6 2 16,0 4 1-16,1-1-9 15,3-6 1-15,0-3 5 16,3-4 0-16,4-2-2 16,4-4 1-16,3 1-2 15,3-10 1-15,5-3-1 16,6-10 0-16,7-12 0 0,7-10 0 16,4-12 0-16,0-9 0 15,-4-7-2-15,-3-6 0 16,0-6 0-16,-4-3 1 15,-3-1-2-15,-1 7 1 16,-3 16-1-16,-3 9 1 16,-7 9 0-16,-1 13 1 15,-3 12 0-15,-3 16 1 16,-4 13 0-16,-4 19 0 16,-6 5 0-16,-4 7 0 15,-4 7 0-15,0 8 1 16,-3 14-2-16,0-7 1 0,3-3-5 15,8-4 1-15,10-8-5 16,3-7 0-16,4-13-7 16,4-6 0-16</inkml:trace>
  <inkml:trace contextRef="#ctx0" brushRef="#br0" timeOffset="88308.3554">20666 3628 29 0,'42'-28'14'0,"4"-16"-9"0,-32 28 18 0,0 0-20 16,4 1 1-16,-8-1 3 16,1 0 0-16,-8-3-7 15,-6 4 0-15,-8 2 6 0,-10 7 0 16,-7 9-1-16,-4 6 0 16,-3 10-1-16,0 13 1 15,-1 12-1-15,1 15 0 16,3 1-1-1,8-7 0-15,6-3-1 0,11-6 1 16,14-6-2-16,14-13 1 16,18-6-3-16,14-16 0 15,14-10-8-15,11-18 0 16,20-6-9-16,43-10 0 0</inkml:trace>
  <inkml:trace contextRef="#ctx0" brushRef="#br0" timeOffset="89850.3144">21611 3308 30 0,'-21'19'15'0,"0"-13"-9"0,17 0 15 0,-3 7-20 16,0 2 1-16,0 1 0 15,4 0 1-15,-1-1-4 16,1-2 1-16,-1-4 1 16,4-2 1-16,0-4-1 15,4-6 0-15,3-7-1 16,0-5 1-16,3-4-1 16,4-6 1-16,8-10-1 15,-1 1 0-15,0 2-1 16,4 1 1-16,3 12-1 0,0 4 1 15,0 2-1-15,0 13 1 16,1 3 0-16,-5 0 0 16,-2 4 0-16,-8 5 1 15,-4 4 0-15,-10-1 1 16,-7 7-2-16,-10 3 1 16,-5 7-4-16,-2-1 0 15,-1 1-5-15,0-1 0 0,1-6-3 16,2 6 0-16</inkml:trace>
  <inkml:trace contextRef="#ctx0" brushRef="#br0" timeOffset="90605.3872">21597 3502 22 0,'-3'-19'11'0,"17"-6"-9"0,-7 16 17 0,0 0-18 16,3-4 1-16,4 4 0 16,1-1 1-16,-1 1-4 15,0-1 1-15,3 4 1 16,-2 0 1-16,2 6-1 15,-3 3 1-15,0 0-1 16,-14 7 0-16,-3 2-2 16,-8 4 1-16,-3 9-1 15,-7 6 0-15,-4 4 0 16,-3 5 0-16,0 1 0 16,0-3 0-16,3-4 2 15,4-9 0-15,3-3 0 0,8-9 1 16,-1-7 0-1,4 0 0-15,7-2-1 16,0-4 1-16,7-10-1 0,0 1 1 16,4-1-2-16,3-2 1 15,0-1-1-15,3 1 1 16,1-1-2-16,0 1 1 16,-4-1-3-16,0 4 1 15,-3 2-1-15,-1 4 0 16,-3 0-1-16,-7 3 1 15,4 3 0-15,-4 0 1 0,0 7 1 16,-4 2 1-16,1 4 0 16,-1 6 0-16,-3 3 0 15,0 3 1-15,0 1 0 16,0-7 0-16,0-1-1 16,3 1 1-16,1-3-1 15,-1 3 1-15,1-6-1 16,3-7 0-16,3-2 0 15,4-4 1-15,4-6-1 16,0-4 1-16,3 4-1 16,0-6 1-16,-4-7-1 15,1 0 0-15,-4 4 0 16,0 2 1-16,-7 4-1 16,-4 3 0-16,-3 9 0 15,-3 4 1-15,-4-1 0 16,-4 4 1-16,-3 12 0 15,0-3 1-15,3 3 1 0,0-3 0 16,4 3 0-16,4-3 1 16,3 0-2-16,0-3 0 15,7-1-1-15,3-5 1 16,4-7-2-16,7-6 0 16,4-3-2-16,3-6 0 15,7-4-6-15,11-6 1 16,7 0-7-16,7-3 0 15</inkml:trace>
  <inkml:trace contextRef="#ctx0" brushRef="#br0" timeOffset="90832.8982">22126 3647 49 0,'-7'3'24'0,"18"-6"-29"0,-4-1 45 0,3 1-40 16,5 0 1-16,6 0 0 16,3-3 0-16,12-1-1 15,9-2 0-15,8-3-2 16,0-7 0-16,7-6-5 16,0 6 1-16,4 0-8 15,-1 0 0-15</inkml:trace>
  <inkml:trace contextRef="#ctx0" brushRef="#br0" timeOffset="91354.8102">22927 3283 31 0,'-85'28'15'0,"29"10"-9"0,42-29 20 15,-4 4-25-15,1 2 1 16,2 1 2-16,5 0 1 0,3-1-5 15,3-2 0-15,4 3 4 16,7-10 1-16,7 3-1 16,1-9 0-16,2 3-1 15,4-6 0-15,8-3-1 16,6-3 1-16,4-4-4 16,-1-3 0-16,5-3-5 15,-11 1 0-15,-4 2-4 16,-7 3 0-1,-7 1-2-15,-3 3 0 0,-8-1 3 16,-6 7 1-16,-8 6 5 16,-7 7 0-16,-3 8 5 15,-7 4 0-15,0 6 2 16,-4 10 0-16,7 6 1 16,1 6 0-16,2 10 0 15,1-4 0-15,0-9 1 16,3 0 1-16,1-3-1 15,-1 0 0-15,1-3 0 16,-1-10 0-16,0-6-1 16,4 0 1-16,0-6-2 0,0-6 0 15,3-4-2-15,1-6 1 16,3-3-3-16,0-6 1 16,0-7-7-16,3-2 1 15,4-1-9-15,4 0 1 16,6 7-4-16,4-7 0 15</inkml:trace>
  <inkml:trace contextRef="#ctx0" brushRef="#br0" timeOffset="91777.7494">23103 4180 46 0,'-10'15'23'0,"13"-18"-27"16,-3 0 45-16,0-6-41 15,4-7 1-15,3-12-1 16,4 0 1-16,3-4-1 16,3-9 0-16,1-3 0 15,3-15 1 1,0-70-1-1,-3 26 1-15,-8 21-1 16,-2 16 1-16,-8 19-1 0,-4 16 0 16,-7 15 0-1,1 13 1-15,-4 13-1 0,0 15 1 16,3 12 0-16,0 20 0 16,1-1 0-16,-1-2 1 15,4 2-1-15,0 4 0 16,4 5-1-16,-1-5 1 15,4-7-3-15,4-2 1 16,3-11-6-16,3-8 1 16,4-7-9-16,4-6 1 15</inkml:trace>
  <inkml:trace contextRef="#ctx0" brushRef="#br0" timeOffset="92148.9288">23576 3860 37 0,'-42'9'18'0,"-29"10"-9"16,50-10 23-16,0 10-28 15,-4 6 1-15,1 4 1 16,2 2 1-16,5 3-9 16,6-2 0-16,4-4 5 15,7-9 1-15,4 0-3 16,3-10 1-16,3-9-1 15,8-9 0-15,10-10-1 0,4-3 0 16,3 0 0 0,-3-3 0-16,-4 3-1 0,0 3 1 15,-7 6-2-15,-3 4 1 16,-7 6 1-16,-1 6 0 16,-3 3 0-16,-3 4 0 15,-4 2 0-15,0 4 1 16,0 3-1-16,0-7 1 15,0 1-5-15,0 3 1 16,3-7-5-16,8-12 0 16,0-7-7-16,6-2 0 15</inkml:trace>
  <inkml:trace contextRef="#ctx0" brushRef="#br0" timeOffset="92556.1352">24059 3543 36 0,'-14'53'18'16,"-17"35"-16"-16,13-60 26 0,0 7-23 15,-6 6 0-15,-8 6 2 16,4 0 1-16,3 6-11 16,4-3 0-16,3-9 7 15,4-3 0-15,3-10-3 16,4-9 1-16,4-10-2 15,3-9 0-15,10-16 0 16,5 1 1-16,2-1-2 16,4 3 1-16,4 1-1 0,3 3 1 15,1 2-1 1,2 4 1-16,-6 6-1 0,-4 0 1 16,-7 4 0-16,-3 5 1 15,-8 1 0-15,-6 6 0 16,-1 6 0-16,-13 3 0 15,-1 3 0-15,-3-6 0 16,-4 4 0-16,-7-4 1 16,4-3-3-16,3 0 1 15,4-10-6-15,7-3 0 16,4-2-9-16,10-1 0 0</inkml:trace>
  <inkml:trace contextRef="#ctx0" brushRef="#br0" timeOffset="92946.4071">24204 4192 34 0,'7'-3'17'0,"4"0"-10"16,-4 3 19-16,0-6-25 16,3-4 1-16,1-9 1 15,3 1 1-15,0-4-5 16,4 6 0-16,-4-3 3 0,0 0 1 15,-3 1-1-15,-4 2 1 16,-4 3-1-16,-3 4 0 16,-7 3 0-16,-3 6 0 15,-8 6 0-15,0 3 1 16,-3 16-1-16,-7 10 1 16,0 6-1-1,0-1 1-15,3 4-1 0,7-3 1 16,8-3-1-16,3-10 0 15,7-3-1-15,7-3 0 16,3-3-1-16,4-7 1 16,4-2-2-16,3-1 0 15,4-9-4-15,7-9 0 0,3-10-5 16,0-6 1 0,11-13-8-16,3-6 0 0</inkml:trace>
  <inkml:trace contextRef="#ctx0" brushRef="#br0" timeOffset="93198.7474">24980 3220 36 0,'-10'-19'18'0,"6"-3"-10"16,4 22 25-16,-3 3-29 15,-1 10 0-15,-3 12 2 16,-11 10 1-16,4 12-8 15,-3 18 0-15,-1 17 6 16,-3 9 0-16,0 3-2 0,-4 3 0 16,-7 13-1-1,0 6 0-15,1-13-4 16,2-5 1-16,1-1-7 0,7-12 1 16,3 2-10-16,11 7 0 15</inkml:trace>
  <inkml:trace contextRef="#ctx0" brushRef="#br0" timeOffset="105435.1297">9835 13537 18 0,'-17'-3'9'0,"3"-7"-1"16,10 10 10-16,-3 10-15 16,4 5 1-16,3 14 2 0,-4 21 0 15,4 3-7-15,0 10 0 16,4 0 5-16,6-4 1 16,1-12-2-16,3 3 1 15,-4 4-2-15,8-10 1 16,0-4-2-1,-4-5 1-15,0-1 0 0,4-9 0 16,-4-6-1-16,-4-6 1 16,1-7-3-16,-1-3 1 15,1-9-3-15,0-7 0 16,-4-5-4-16,0-11 0 16,0 17-1-16,-4-4 0 0,1-3 2 15,-1 4 0-15,1 2 2 16,-1 4 1-16,1 5 2 15,-4 4 1-15,7 4 0 16,0-1 1-16,0-6 0 16,4 3 1-16,-1 6 1 15,1-9 1-15,-1 9 0 16,1 3 1-16,-4 10 1 16,0 3 0-16,-3 10 1 15,-4 2 1-15,-4 4-2 16,1-1 1-16,-8-5-2 15,-3-4 0-15,0 0-2 16,-4 0 1-16,1-3-3 16,-1-3 1-16,4-3-4 15,3-6 1-15,4-7-7 16,4-9 0-16,6-7-8 16,11-2 1-16</inkml:trace>
  <inkml:trace contextRef="#ctx0" brushRef="#br0" timeOffset="105676.4605">10545 13970 29 0,'-15'-7'14'0,"5"10"2"0,6-3 15 0,-3 7-27 15,0 5 0-15,0 7 1 16,-3-6 1-16,-8 9-8 15,0 9 0-15,-3 13 5 16,-7 9 0-16,3 0-3 16,-3-9 1-16,3-3-8 15,8-10 0-15,6-5-7 16,8-8 0-16</inkml:trace>
  <inkml:trace contextRef="#ctx0" brushRef="#br0" timeOffset="106229.314">10425 14117 22 0,'-4'-13'11'0,"29"1"-4"0,-18 6 8 16,0 6-14-1,0 0 0-15,4-7 2 0,-1 7 0 16,1 0-4-16,3 7 1 16,0-1 2-16,-4 3 0 15,1 4 0-15,-4 6 0 16,-3 3-1-16,-4 3 0 15,-4 3 0-15,1 10 1 16,-4-4-1-16,-4-3 0 16,4-6 0-16,-4-9 1 15,4 0-2-15,4-4 0 16,-1-8 0-16,1-1 0 16,3-10-1-16,0-2 1 15,3 0-1-15,1 5 1 16,-1-2-1-16,1 6 1 0,-1 3 0 15,1 4 1 1,-1 2 0-16,1 7 1 0,-4 6 0 16,0 6 0-16,-4 0 0 15,1 0 1-15,-1 1-2 16,4-4 1-16,0-10-1 16,0 4 1-16,0-6-2 15,0-1 0-15,0-2 0 16,0-7 0-16,0 3 0 15,0-3 0-15,4-3-1 16,-1 3 1-16,1 4 0 16,-4-7 0-16,3 6 0 15,-3-6 0-15,0 0 0 16,0 0 1-16,0 3-1 0,0-3 1 16,4 3-3-16,-1 0 1 15,5-6-5-15,-1 6 0 16,3-9-6-16,4 3 0 15</inkml:trace>
  <inkml:trace contextRef="#ctx0" brushRef="#br0" timeOffset="106545.034">10777 14233 42 0,'-38'16'21'0,"38"-16"-18"0,0 0 36 0,14 3-36 16,0 0 0-16,7 0 0 15,4-3 1-15,10 0-5 16,-3-3 0-16,3-3 3 15,-7-7 0-15,0 4-1 16,-3-4 0-16,0-6-5 16,-1-3 1-16,-2 4-6 15,-5 2 0-15,1-3-6 16,-4 0 0-16</inkml:trace>
  <inkml:trace contextRef="#ctx0" brushRef="#br0" timeOffset="106709.3577">11060 13888 33 0,'-11'31'16'0,"4"45"-13"0,7-57 24 16,-4 18-26-16,1 23 0 15,-4 9 0-15,-4 9 0 16,-3 7-2-16,4-13 0 16,6 3-9-16,11-6 1 15</inkml:trace>
  <inkml:trace contextRef="#ctx0" brushRef="#br0" timeOffset="107196.0385">11451 14095 29 0,'-3'-3'14'0,"31"50"-15"0,-18-38 15 15,1 7-12-15,3 9 1 16,0 0 2-16,0 0 0 16,0-3-6-16,1 6 1 15,-5 1 5-15,-3-7 1 0,-3 0-1 16,-4 3 0-16,-4 6-1 15,-3 4 0-15,-7-1-1 16,-7-3 0-16,-7 1-2 16,-11 5 1-1,-3 1-5-15,-1-4 0 0,8-15-7 16,3-16 1-16,4-9-5 16,3-3 1-16</inkml:trace>
  <inkml:trace contextRef="#ctx0" brushRef="#br0" timeOffset="107362.367">11250 14506 37 0,'14'16'18'0,"7"12"-15"16,-10-19 33-16,3 4-34 15,4 2 1-15,-1-8 0 16,4 5 0-16,1-2-4 0,-1 5 0 16,4 1 0-16,-4 0 1 15,0-7-9-15,0 0 1 16,0-5-5-16,0-11 0 15</inkml:trace>
  <inkml:trace contextRef="#ctx0" brushRef="#br0" timeOffset="107537.6441">11543 14390 28 0,'-14'28'14'0,"31"-19"-8"0,-13-5 19 0,-1-1-24 16,-3-3 1-16,8 0-1 15,-1 0 1-15,3 0-3 16,4-3 0-16,7-7-5 16,1-2 0-16,2-7-4 15,-3-6 1-15</inkml:trace>
  <inkml:trace contextRef="#ctx0" brushRef="#br0" timeOffset="107820.2787">11762 14098 44 0,'-7'-6'22'0,"21"0"-34"0,-7 6 43 16,0-4-31-16,3 4 0 16,8-3 0-16,3 0 1 15,0 0-4-15,0-3 1 16,-3 0-4-16,7-1 0 16,-8 1-5-16,1 0 1 15</inkml:trace>
  <inkml:trace contextRef="#ctx0" brushRef="#br0" timeOffset="108286.4">11942 13760 26 0,'-4'0'13'0,"8"25"-7"16,-1-13 20-16,1 4-23 16,-4 9 0-16,0 9 2 15,0 10 0-15,0-6-6 16,0 22 1-16,-4 18 4 16,-3-6 1-16,-4 3-1 15,-10 1 0-15,7-7-1 16,0-16 0-16,0-6-1 0,0 3 1 15,3-12-3-15,1-4 1 16,-1-15-7-16,0-16 1 16,1 3-5-16,-1-15 0 15,1-16-3-15,-1-13 0 16,4 1 4-16,0-1 0 16,4 0 7-16,3 4 0 15,3 9 7-15,1 3 1 16,3 9 4-16,3 10 1 15,1 3-2-15,3 6 0 16,0 4-2-16,4 2 0 16,3 1-10-16,0-7 0 0,4 4-9 15,-1-17 0-15</inkml:trace>
  <inkml:trace contextRef="#ctx0" brushRef="#br0" timeOffset="109086.1739">12520 14082 25 0,'-10'7'12'0,"-12"-1"-8"0,15-3 13 16,0-9-16-16,-10 9 0 15,-1 6 2-15,0 4 0 16,1 3-4-16,3-1 1 16,3 4 1-16,4-3 0 15,3-4-1-15,8 1 0 16,10 3 0-16,7-1 0 16,4 7 1-16,0 3 0 15,-4 4 1-15,-4-4 1 16,-2-7 2-16,-1 1 0 15,-4 0 0-15,-3 0 0 16,-3 0-1-16,-8 0 0 16,-3-1-1-16,-3 1 1 0,-1 3-2 15,-3-3 1-15,-7 0-5 16,0-4 0-16,3-5-7 16,4-7 1-16,0-9-7 15,10-10 1-15</inkml:trace>
  <inkml:trace contextRef="#ctx0" brushRef="#br0" timeOffset="109263.5106">12580 14355 28 0,'-3'29'14'0,"17"11"-7"16,-7-37 19-16,3 1-25 16,1-1 1-16,-1 0 0 15,1 0 0-15,3 0-3 16,0 0 1-16,0-3 1 0,0 0 0 15,1 0-6-15,-1-3 1 16,0 0-6-16,0-3 0 16</inkml:trace>
  <inkml:trace contextRef="#ctx0" brushRef="#br0" timeOffset="109451.2437">12831 14327 26 0,'-8'13'13'0,"-2"21"-2"0,6-21 16 16,-3-1-24-16,-3 10 0 15,-4 3 3-15,0 10 0 0,-4-1-7 16,4-2 0-16,0 8 4 16,-4 4 1-16,0-6-3 15,8-10 1-15,-1-6-7 16,11-6 0-16,4-10-8 16,3-12 0-16</inkml:trace>
  <inkml:trace contextRef="#ctx0" brushRef="#br0" timeOffset="109744.0749">12979 14211 25 0,'-21'-9'12'0,"17"27"1"0,0-14 12 0,1 5-22 16,-4 4 1-16,0-1 2 15,0 4 0-15,3 3-7 0,1 3 0 16,3-4 4-1,0 1 1-15,7-3-2 0,0 3 1 16,3-1-2-16,5 1 0 16,-5 3 0-16,1 0 1 15,-1 3 0-15,-3-3 0 16,-3 3-1 0,-8-3 1-16,-3-3 0 0,0 6 0 15,-3 0-2-15,-1 3 0 16,0-2-6-16,1-4 0 15,3-10-9-15,0-9 0 16</inkml:trace>
  <inkml:trace contextRef="#ctx0" brushRef="#br0" timeOffset="109909.9477">13137 14336 31 0,'15'-6'15'0,"-1"-19"-9"0,-4 13 16 0,1 2-22 15,-1-2 0-15,1-4 0 16,3-3 0-16,0-6-6 16,0 0 0-16,4 3-3 15,-4 3 0-15</inkml:trace>
  <inkml:trace contextRef="#ctx0" brushRef="#br0" timeOffset="110089.6314">13279 14051 28 0,'-11'35'14'0,"11"2"-9"0,0-9 24 16,-4 10-28-16,1 9 1 15,-4 0 0-15,0 10 0 16,3-4-3-16,1-3 1 16,3-6-3-16,0-16 0 15,7-3-8-15,3-9 1 16</inkml:trace>
  <inkml:trace contextRef="#ctx0" brushRef="#br0" timeOffset="110420.3938">13582 14405 31 0,'7'-18'15'0,"11"-11"-11"0,-15 20 21 0,1 0-23 15,-1-4 0-15,-3 1 1 16,-3 2 1-16,-4 7-5 16,-7 3 1-16,-8 9 3 15,1 10 0-15,0 3 0 16,0 0 1-16,0 0-1 16,7 3 0-16,-1-3-1 15,5 0 0-15,3-3-1 16,3-3 1-16,1-1-2 15,3-2 1-15,3-4-2 16,4-6 0-16,4-3-4 16,0-3 0-16,6-6-4 15,4-4 1-15,1 1-6 16,2-7 0-16</inkml:trace>
  <inkml:trace contextRef="#ctx0" brushRef="#br0" timeOffset="110874.161">13698 14402 27 0,'-21'29'13'0,"4"-7"-6"0,13-16 20 16,1 0-25-16,-1-3 0 0,4 0 0 15,0-3 1 1,7 0-4-16,4-6 1 0,-1 0 1 16,4 0 1-16,0-1-2 15,1-2 1-15,-1 6-1 16,-4 3 0-16,1 0 1 15,-1 3 0-15,-3 6 0 16,-3 4 1-16,3 2 1 16,-3 1 0-16,-1 0 0 15,1-4 1-15,-1 1-1 16,1-4 1-16,3-6 0 16,0-3 0-16,3-6-1 15,1-6 1-15,3-4-1 16,0 0 0-16,0 4-1 15,0-1 1-15,1 1-2 16,2-1 1 0,-3 7 0-1,0 6 1-15,-3-3-1 0,0 6 0 16,-4 3-1 0,0 7 1-16,-4 2-1 0,1 4 0 15,-4 0-8-15,3 0 0 16,1 0-11-16,6-13 0 15,8-3-1-15,0-6 1 16</inkml:trace>
  <inkml:trace contextRef="#ctx0" brushRef="#br0" timeOffset="111668.4021">15194 13885 22 0,'-7'-13'11'0,"-3"-5"0"0,6 11 12 0,-3 7-21 15,-4 0 0-15,1 3 2 16,-4 4 0-16,-4-1-5 15,0 7 0-15,-3 5 4 16,0 4 0-16,3 3-2 16,4 0 1-16,0 1-1 15,7-8 0-15,4 11-1 16,3 5 1-16,0 7-1 16,3 3 1-16,1 3-1 0,3-3 1 15,-4-7 0-15,1 1 0 16,-4-4 0-16,0 1 0 15,-4-4 0-15,1 1 1 16,-1-7-5-16,1-3 0 16,-1-3-8-16,1-7 1 15,-1-6-2-15,1-6 0 16</inkml:trace>
  <inkml:trace contextRef="#ctx0" brushRef="#br0" timeOffset="111813.5546">14901 14390 24 0,'0'-10'12'0,"11"-21"-10"0,-4 25 20 0,4-4-22 16,-4-2 0-16,3 2 0 16,1-5 1-16,-1 2-2 15,4 4 1-15,1-1-7 16,-1 4 1-16,0 3-2 16,-4 3 1-16</inkml:trace>
  <inkml:trace contextRef="#ctx0" brushRef="#br0" timeOffset="112104.9783">15289 14449 21 0,'0'10'10'0,"15"-7"-5"15,-12-6 18-15,4 0-19 0,0-4 0 16,0 4 2-16,0-6 1 16,0-4-9-16,-3-2 1 15,-1-1 6-15,1 0 0 16,-4 1-1-16,-4 2 0 15,-6 0-1-15,-1 4 1 16,-3 3-2-16,0 3 1 16,0 3-1-16,-4 3 0 15,4 3-2-15,-4 3 0 16,1 1-1-16,-1-1 1 16,11-2-3-16,0-4 0 15,7-3-5-15,7-7 0 0,4-5-6 16,3-7 1-1</inkml:trace>
  <inkml:trace contextRef="#ctx0" brushRef="#br0" timeOffset="112339.9142">15540 13825 28 0,'0'29'14'16,"0"-11"-5"-16,0-8 19 0,0 12-25 15,0 9 0-15,-4-3 2 16,1 13 0-16,-1 9-7 16,1 10 1-16,-4 3 4 15,0-4 0-15,0-2-2 0,0-4 1 16,3-6-5 0,0-6 0-16,1-7-6 0,3-9 0 15,3-6-4-15,8-9 0 16</inkml:trace>
  <inkml:trace contextRef="#ctx0" brushRef="#br0" timeOffset="112853.6822">15931 14098 24 0,'-31'-6'12'0,"2"22"-4"0,22-10 19 0,-7 6-25 16,-3 10 1-16,-8 7 2 16,0 11 1-16,4 4-7 15,7-3 1-15,7 0 4 16,7 0 1-16,3-1-1 16,5-2 0-16,6-7-2 15,0-6 0-15,0-3 0 16,0-6 0-16,4-10-1 15,3-6 1-15,0-15-1 16,0-7 1-16,0-16-1 16,4-12 0-16,-4-7 0 15,-3 1 0-15,-4-10-1 16,0-6 0-16,-3-3 0 16,-1-4 0-16,4-5-1 15,-3 18 1-15,-1 9-1 0,1 13 1 16,-4 10 0-16,4 9 0 15,-4 9 0-15,0 7 1 16,0 18 0-16,-4 7 1 16,-3 15-1-16,-3 4 1 15,-4 9-1-15,-4 9 1 16,1-9-1-16,-1 15 0 16,0 10-3-16,4 0 1 15,4-3-8-15,3-12 0 16,7-7-7-16,0-4 0 15</inkml:trace>
  <inkml:trace contextRef="#ctx0" brushRef="#br0" timeOffset="113415.8483">16337 14274 18 0,'-17'3'9'0,"17"6"0"0,10-12 2 16,1 3-10-16,3-3 1 16,0 3 1-16,4-6 0 15,-4-4-4-15,7 1 1 16,0 0 3-16,-3-4 0 16,-4 0 0-16,-4 4 0 15,-6-7 0-15,-1 4 0 16,-6 2 0-16,-8 7 0 0,-6 0 0 15,-5 3 0 1,-6 6-1-16,4 7 1 0,-8 3-1 16,4 9 1-1,3 0 0-15,4 6 0 0,7 4 0 16,3-10 0-16,4 0-1 16,3-3 1-16,4 0-2 15,11-3 0-15,0-4 0 16,6-2 0-16,-3-4-2 15,4-3 1-15,3-6-5 16,0-6 1-16,4 0-5 16,0-3 1-16,-1-4-7 15,-2 0 1-15</inkml:trace>
  <inkml:trace contextRef="#ctx0" brushRef="#br0" timeOffset="113821.7834">16556 14133 26 0,'0'0'13'0,"-4"22"-6"0,4-16 17 16,0 6-21-16,0 7 0 15,0 3 2-15,0 3 1 16,0 0-7-16,0 4 1 16,0-1 4-16,0-3 1 15,0-6-1-15,-3-4 0 16,3 1-1-16,0-3 0 0,0-1-1 15,0-2 1-15,0-4-1 16,0 0 0-16,0-3-1 16,0-3 1-16,0 0 0 15,0-9 0-15,3-7-1 16,4 0 0-16,0-2-1 16,4-4 1-16,0 3-1 15,3-3 1-15,0 0-1 16,0-3 0-16,0 6-1 15,4-3 1-15,-4 3 0 16,3 4 0-16,1-1-2 16,-4 0 1-16,4 1-4 15,3-1 0-15,0 0-5 16,0 7 1 0</inkml:trace>
  <inkml:trace contextRef="#ctx0" brushRef="#br0" timeOffset="117508.5445">17667 14302 28 0,'-21'13'14'0,"-4"18"-3"16,15-15 4-16,-8-1-14 15,-3 4 1-15,0 3 1 16,0 0 0-16,6-3-4 16,5-4 0-16,3-2 2 15,3-4 1-15,8-2-2 16,6-4 1-16,4-6-1 16,4 0 0-16,0-4 0 15,-4 1 0-15,-4 0 0 16,1 3 0-16,-4 6 1 0,-3 6 0 15,-4 10 1-15,-7 6 1 16,-4-3 0-16,0 6 1 16,1 13 0-1,-1 3 1-15,1 0-1 0,-1-3 0 16,8-4-2-16,-1-5 0 16,4-7-2-16,4-7 1 15,3-5-3-15,0-4 0 0,7-9-5 16,3-12 0-16,1-7-3 15,0-9 0-15,6-4-4 16,1-2 0-16</inkml:trace>
  <inkml:trace contextRef="#ctx0" brushRef="#br0" timeOffset="117687.8703">17815 14590 31 0,'4'-3'15'0,"-8"0"-11"0,4 3 26 0,-3 0-28 15,-1 0 0-15,1 3 1 16,-4 4 1-16,0 2-6 15,-4 0 1-15,-3-5 3 16,0 8 0-16,0 4-3 16,-4 6 1-16,4-7-5 15,0 1 0-15,3-3-5 0,1-7 0 16,3-3-2 0,3-9 1-16</inkml:trace>
  <inkml:trace contextRef="#ctx0" brushRef="#br0" timeOffset="117841.6491">17674 14638 30 0,'0'6'15'0,"11"16"-15"0,-8-13 29 16,1 4-27-16,-1 2 0 16,1 4 0-16,-1-3 0 15,1 3-3-15,3-4 0 16,0 1-2-16,0-7 1 16,4-2-8-16,3-7 1 15,0-10-1-15,0-5 0 0</inkml:trace>
  <inkml:trace contextRef="#ctx0" brushRef="#br0" timeOffset="118017.2142">17988 14453 36 0,'0'-4'18'0,"14"-2"-23"0,-7 6 39 0,0 0-34 16,4 0 1-16,0 0 0 15,-1 0 0-15,1 0-2 16,-4 0 1-16,0 3-3 15,0 0 0-15,0 4-6 16,-7 2 1-16,0 7-3 16,-4 3 1-16</inkml:trace>
  <inkml:trace contextRef="#ctx0" brushRef="#br0" timeOffset="118170.8993">18020 14644 31 0,'-7'6'15'0,"3"25"-9"0,4-18 30 15,-3 0-33 1,-1 5 0-16,4-2 1 0,0 0 0 15,4-4-5-15,3-2 0 16,3-10-1-16,5-10 1 16,9-9-11-16,1 4 1 15,7-1-2-15,-1 4 0 16</inkml:trace>
  <inkml:trace contextRef="#ctx0" brushRef="#br0" timeOffset="118797.8176">18881 14412 29 0,'-14'3'14'0,"-8"6"-14"0,15-9 26 16,-7 3-24-16,0 4 0 16,-4 5 1-16,1 4 1 0,-4 0-5 15,-1-4 1 1,5 1 2-16,3-1 0 0,7-2-1 15,3 2 0-15,11 1-1 16,0-1 0-16,4 1 0 16,3-1 0-16,-3 1 0 15,-1-4 1-15,1-2 1 16,-1-1 1-16,-3 0 0 16,-3 0 1-16,-4 1 0 15,-4-7 0-15,-3 3-1 16,-3-3 1-16,-1 12-2 15,-10 7 0-15,0 3-2 16,0-3 1-16,3-7-7 16,0-5 1-16,8-7-9 15,3-10 0-15,10-8-1 16,4-1 0-16</inkml:trace>
  <inkml:trace contextRef="#ctx0" brushRef="#br0" timeOffset="118965.5591">18789 14616 31 0,'7'9'15'0,"7"0"-13"0,-10-9 28 16,3 0-28-16,0 0 1 16,0 0 0-16,3 0 1 15,1-3-5-15,0 0 0 16,-1-3 0-16,1 0 0 16,3-4-6-16,-4 4 0 15,1-4-4-15,3 4 0 0</inkml:trace>
  <inkml:trace contextRef="#ctx0" brushRef="#br0" timeOffset="119157.6769">19043 14562 36 0,'-32'25'18'0,"4"10"-19"0,21-32 32 0,-4 10-30 16,1 8 1-16,-4 8 1 15,-8 5 0-15,1 4-4 16,0-1 1-16,0 4 2 15,0-6 0-15,3 2-4 16,4-8 0-16,3-7-6 16,4-7 1-16,4-2-5 15,10-7 0-15</inkml:trace>
  <inkml:trace contextRef="#ctx0" brushRef="#br0" timeOffset="119477.3436">19237 14528 31 0,'-21'-3'15'0,"14"9"-9"0,3-6 24 15,-3 3-28-15,-3 0 1 16,-1 0 1-16,4-3 0 16,0 3-6-16,7 1 0 15,3-1 4-15,8 3 0 16,3 0-1-16,0 1 0 15,0 2 0-15,-3 0 0 16,-4 4 1-16,0-7 0 16,0 7-1-16,-7-1 1 0,-3 7 0 15,-8 0 1-15,0 6-2 16,-6 6 1 0,-4 1-5-16,-4-1 1 0,4-3-6 15,3-6 1-15,4-6-8 16,7-13 1-16</inkml:trace>
  <inkml:trace contextRef="#ctx0" brushRef="#br0" timeOffset="119615.2581">19279 14587 25 0,'0'-9'12'0,"21"-32"-11"16,-13 29 13-16,-1-4-15 15,3 0 1-15,1 1-6 0,-1-4 0 16,1 0 3-16,0 0 0 15</inkml:trace>
  <inkml:trace contextRef="#ctx0" brushRef="#br0" timeOffset="119769.1908">19396 14333 23 0,'-4'7'11'0,"-3"27"-8"0,7-21 19 16,-3-1-20-16,-1 10 1 15,-3 6 1-15,-4 7 0 16,1-4-5-16,-4 10 0 0,3 9 3 15,1-6 0-15,-1 3-6 16,4-3 1-16,3-6-7 16,8-16 1-16</inkml:trace>
  <inkml:trace contextRef="#ctx0" brushRef="#br0" timeOffset="120074.1565">19466 14666 28 0,'0'-19'14'0,"11"0"-9"16,-8 10 22-16,1-4-25 16,-1-3 1-1,-6 7 8 1,-4 6 1-16,-4 6-13 16,-3 10 0-16,-7 2 8 15,7 7 0-15,0 6-2 16,3 4 1-16,4-4-5 15,4 3 1-15,-1-2-2 16,8-1 1-16,-1-3-1 16,4-3 1-16,0-6-2 0,4-4 0 15,-1-6-4-15,8-6 0 16,-4-6-5-16,4-6 0 16,10-10-6-16,0 0 0 15</inkml:trace>
  <inkml:trace contextRef="#ctx0" brushRef="#br0" timeOffset="120497.2106">19699 14634 30 0,'-28'16'15'0,"3"12"-8"0,22-18 21 0,-1-4-27 16,1-3 0-16,3-3 0 16,0 0 0-16,7-9-2 15,3-1 1-15,1-2 0 16,3 2 1-16,-3 7-1 15,3 0 0-15,0 0 0 16,-4 0 0-16,-3 0 0 16,0 6 0-16,-3 0 1 15,-1 6 0-15,1 1 0 16,-4-4 1-16,4 0 0 16,-1-3 0-16,4-3 0 15,0-3 1-15,4-6-1 16,-1 3 0-16,1-1 0 15,0 1 1-15,-1 0-1 16,1 3 0-16,-1 0 0 16,1-1 0-16,-1 4 0 0,-2 4 0 15,-1-8 0 1,0 4 0-16,-4 4 0 0,1 5 0 16,-1 3-1-16,-3-2 0 15,0 6-3-15,4-1 0 16,-1-5-7-16,1-4 0 15,3-6-7-15,0 0 0 16</inkml:trace>
  <inkml:trace contextRef="#ctx0" brushRef="#br0" timeOffset="120943.3129">20204 14293 25 0,'7'3'12'0,"14"-10"-5"0,-14 7 11 0,0-3-15 16,3 3 0-16,1 3 2 16,0 1 0-16,-4 5-6 15,0-3 0-15,0 7 5 16,-7-1 0-16,-4 7-2 16,-3-3 1-16,-3 3-1 15,-8-4 1-15,4 4-1 16,-4-3 1-16,8 0-1 15,-1-4 0-15,1 1 0 16,6-1 0-16,0 1-1 16,4-1 1-16,4 1-1 0,3-1 0 15,0 1 0-15,0-1 1 16,4 1 0-16,-1-4 0 16,1 10 0-16,-4 0 1 15,-4 3-1-15,-6 0 1 16,-1 3-1-16,-3 3 1 15,0-3-1-15,-7-3 0 16,0 0-1-16,-7-6 0 16,0-4-3-16,3 1 0 15,4-10-7-15,3-6 1 0,4-3-10 16,14-7 1-16,4-3-1 16,3-9 1-16</inkml:trace>
  <inkml:trace contextRef="#ctx0" brushRef="#br0" timeOffset="121319.7132">20422 14456 23 0,'21'-19'11'0,"15"9"-4"15,-26 10 20-15,4 0-23 16,1 0 0-16,2 0 2 16,1 4 0-16,-1-1-7 15,-2 0 1-15,-1 0 5 16,0 0 1-16,0 3-2 15,-3 1 1-15,-8 2-1 16,-3 4 0-16,-3 2-2 16,-5 4 1-16,-2 3-1 15,-1 0 1-15,-3 0-1 16,0 3 1-16,3 0-1 0,1 0 1 16,3 0 0-16,3-6 0 15,1-3-1-15,3-4 1 16,7-5-1-16,3-7 0 15,5-10-1-15,6-2 0 16,10-1-1-16,5-6 1 16,3 0-3-16,3 1 1 15,0-4-7-15,8-3 0 16,6 3-11-16,4 6 1 0,7 0-1 16,-7-15 0-16</inkml:trace>
  <inkml:trace contextRef="#ctx0" brushRef="#br0" timeOffset="131880.3247">9204 13421 26 0,'0'0'13'0,"-7"0"-5"0,7 0 13 15,7 0-18-15,4 3 0 16,3 0 3-16,7 3 0 16,4 1-6-16,-1-1 0 15,4 3 5-15,4 1 1 16,7-1-1-16,10-3 0 15,11-2-1-15,21-4 0 16,1-4-1-16,9-5 0 16,12-4-1-16,27 1 1 0,-3-4-2 15,7 1 1-15,29-4-1 16,-5 3 1-16,5 4 0 16,20-4 0-16,-14 0 0 15,-3 0 0-15,11-2 0 16,-12 2 0-16,-13-6 0 15,-14 6 0-15,3-2-1 16,-14 2 0-16,-14 6 0 16,-18 1 0-16,-10 3-1 15,-11 3 1-15,-11 0-1 16,-6 3 1-16,-12-4-1 16,-6 4 1-16,-7 4-1 15,-7-1 0-15,-8 3-3 16,-3-3 0-16,-7 6-12 15,-3 1 1-15,-4 6-5 16,-4-16 0-16</inkml:trace>
  <inkml:trace contextRef="#ctx0" brushRef="#br0" timeOffset="144880.673">24222 13299 19 0,'-7'9'9'0,"-4"3"0"0,8-5 9 0,-4 8-16 15,-4 7 0-15,0 7 3 16,1-1 0-16,-1 0-6 15,1 0 1-15,-1 1 3 16,4-11 0-16,7-2 0 16,3-7 0-16,8-15-2 15,3-3 0-15,0-7 0 0,4-6 0 16,3-6-1-16,0 0 1 16,4 3-2-16,-4 3 1 15,-3 6 0-15,-1 3 1 16,-3 1 1-16,1 6 1 15,-5 6 0-15,-3 6 0 16,-7 6 1-16,0 4 1 16,0 0-2-16,0 3 0 15,4-7-2-15,-1 1 1 16,4-4-1-16,4-3 0 16,0-6-1-16,3 0 0 0,3-6 1 15,1 0 0-15,14 0-1 16,-4-1 1-16,0 1 0 15,0 0 0-15,1 3 0 16,-5 3 1-16,-6 0-1 16,0 0 1-16,-4 3 0 15,-4 3 1-15,-3 0-1 16,0 4 0-16,-3-1 0 16,-4 4 0-16,-4-4-3 15,4 0 1-15,0 1-7 16,0-4 1-16,4-3-8 15,3-3 1-15,4 0-5 16,6 0 0-16</inkml:trace>
  <inkml:trace contextRef="#ctx0" brushRef="#br0" timeOffset="145135.5087">24832 13484 24 0,'0'9'12'0,"4"-9"-3"0,-4 0 16 15,0 0-22-15,0 0 1 16,3-6 3-16,1-1 0 15,-1-2-7-15,1 0 0 16,-4-1 6-16,0 1 0 16,-4-1-2-16,1 1 1 15,-4 0-2-15,-1-4 0 16,-2 4-2-16,3 2 1 0,0 1-2 16,0 0 1-16,3 3-3 15,1 3 1-15,3 0-5 16,0 0 0-16,7 0-8 15,3 3 1-15,4 0-2 16,4 3 0-16</inkml:trace>
  <inkml:trace contextRef="#ctx0" brushRef="#br0" timeOffset="145523.7792">25012 13443 29 0,'-28'22'14'0,"-4"9"-7"0,21-21 26 0,4 5-31 16,0 4 1-16,4 0 0 16,3-4 1-16,3 1-5 0,1-3 0 15,3-7 4-15,7 0 0 16,-3-12-1 0,-1-3 0-16,4-10 0 0,4-6 0 15,10-7-1-15,4-5 0 31,10-35-1-31,-3-1 1 16,-4 14-1-16,-6 6 1 16,-12 15-1-16,1 3 1 15,-8 13 0-15,1 13 1 16,-11 9 0-16,0 6 0 16,0 7 0-16,-7 6 0 15,0 9 0-15,-7 0 0 16,0 4-2-16,-4 5 1 0,-3 1-5 15,7-1 1-15,3-2-6 16,11-4 0-16,7-3-7 16,4-6 0-16</inkml:trace>
  <inkml:trace contextRef="#ctx0" brushRef="#br0" timeOffset="145840.2888">25389 13408 27 0,'7'-28'13'0,"15"-10"-4"15,-15 29 14-15,0 0-20 16,0-7 0-16,-4-3 2 16,1 7 1-16,-8-4-6 0,-3 10 1 15,-7 9 5-15,0 9 0 16,-4 4-1-16,-6 6 1 16,-5 6-1-16,5 4 1 15,6-1-2-15,1 3 0 16,9-2-1-16,5 2 0 15,3-6-1-15,11 1 1 16,-1-11-2-16,1-2 0 16,-1-3-1-16,4-10 0 15,4-6-4-15,0-13 1 16,3 0-6-16,4-6 0 16,3-9-9-16,4-3 0 15,-4-1 0-15,7-15 0 16</inkml:trace>
  <inkml:trace contextRef="#ctx0" brushRef="#br0" timeOffset="146001.1871">25777 12888 39 0,'-3'3'19'0,"3"9"-13"0,0-2 40 0,0 9-42 16,-7 9 0-16,-4 19 2 16,-3 12 0-16,-10 7-8 15,-8 6 1-15,4-3 4 16,3 4 1-16,7-4-11 15,11-10 1-15,21-2-10 16,11-10 0-16</inkml:trace>
  <inkml:trace contextRef="#ctx0" brushRef="#br0" timeOffset="146195.2304">26959 13333 1 0,'-81'0'0'0</inkml:trace>
  <inkml:trace contextRef="#ctx0" brushRef="#br0" timeOffset="146736.904">26229 13029 34 0,'-21'41'17'0,"14"9"-8"16,-4-28 17-16,1 9-24 0,-4 4 0 16,-1 2 0-16,1 7 1 15,-3 0-4-15,3-3 1 16,-1 9 1-16,5-9 1 15,-1-4-3-15,8-8 1 16,-1-11-2-16,8-5 1 16,3-16-1-16,0-10 0 15,3-9 0-15,5-15 1 16,9-10 0-16,8-10 0 16,7-6 1-16,7-2 0 15,-4 2 1-15,-3 10 0 16,3 6 1-16,0 12 1 15,4 7 0-15,-7 9 1 0,-4 7 0 16,-3 8 1-16,-4 14-1 16,-6 9 0-16,-8 9-1 15,-7 9 1-15,-4 10-2 16,-10-6 1-16,-3 3-2 16,-8 6 1-16,0 0-5 15,-3-2 1-15,0 2-8 16,3-3 0-16,4-6-6 15,4-4 0-15</inkml:trace>
  <inkml:trace contextRef="#ctx0" brushRef="#br0" timeOffset="147246.8287">26250 13314 29 0,'7'-3'14'0,"18"-6"-7"0,-14 12 16 15,-1-3-22-15,4 3 1 16,4 0 0-16,-4 3 0 16,0 4-3-16,-3-1 1 15,-1 4 1-15,-3 2 1 16,-3 4-1-16,-4 6 0 16,-4-6 0-16,-6-3 0 15,-1 3 0-15,-3-4 0 16,-4-2-1-16,4-7 1 15,0-3-1-15,4-3 1 0,3 0-1 16,7-6 0 0,3-3-1-16,4-1 1 0,4 1-1 15,-1-1 1-15,4 1-1 16,1 0 0-16,-1 2 1 16,-4 4 0-16,1 0 0 15,-4 6 0-15,-4 0 0 16,1 7 1-16,-8 2 1 15,-6 4 1-15,-4 9 0 16,-7 3 1-16,3 0-1 16,0 1 1-16,4-4-1 15,4-3 0-15,6 0-2 16,8-7 1-16,6-5-2 16,11-10 1-16,4-13-4 15,7-9 1-15,10-9-5 16,11-7 0-16,0-3-8 15,14-2 1-15,14 5 0 0,-3-12 0 16</inkml:trace>
  <inkml:trace contextRef="#ctx0" brushRef="#br0" timeOffset="147883.5721">27252 12903 34 0,'-46'38'17'0,"-17"19"-18"0,45-32 36 0,-7 6-32 15,1 3 0-15,-1 13 1 16,0-6 1-16,4-6-7 16,4-1 1-16,2 4 3 15,1-4 1-15,4 1-2 16,-1-7 1-16,8 3-2 16,-4-5 1-16,3-1-1 15,0-7 1-15,1-2-1 16,3-6 1-16,3-7-1 15,5-6 0-15,-1-7 0 16,3-9 0-16,8-9 0 16,-1-6 0-16,8-10-1 15,0 3 1-15,7 3-1 16,-4 4 1-16,0 2-1 16,0 10 1-16,0 4-1 15,1 5 1-15,-5 7 0 16,1 9 0-16,-7 3 0 0,-8 4 1 15,-6 5 0-15,-11 7 1 16,0 0-1-16,-4-3 0 16,-3 3 0-16,-4 3 0 15,1 0 0-15,-1-3 0 16,0-3-1-16,4-3 0 16,0-7-1-16,4 0 1 15,3-5-1-15,3-4 0 16,1-4-1-16,3 1 1 15,3-6-1-15,1 3 1 16,-1 2-1-16,1 1 1 0,-4 3 1 16,3 0 0-16,1 3 0 15,-4 4 0-15,0 5 1 16,0-2 0 0,0-1-1-16,0 1 1 0,3-4-2 15,1-3 0-15,3-3-5 16,3-3 0-16,5-7-7 15,13 1 1-15,7 0-2 16,0-7 1-16</inkml:trace>
  <inkml:trace contextRef="#ctx0" brushRef="#br0" timeOffset="148313.2019">27869 12856 34 0,'-10'4'17'0,"-22"8"-15"0,25-6 35 16,-7 7-34-16,-4-1 1 15,-3 7 1-15,-4 3 0 16,1 3-7-16,-1 0 1 16,0 7 4-16,1-7 1 15,3 0-3-15,3 0 1 0,4-6-2 16,7 0 1-16,0-7-2 15,7 1 1-15,0-4-1 16,7 4 1-16,3-4-1 16,4 4 1-16,1 2-1 15,-1 4 1-15,0-3 0 16,0-4 1-16,-4 1 0 16,-3 3 1-16,1-1 0 15,-8 4 0-15,0 0 0 16,-8 3 1-16,-2 0-1 15,-1 3 0-15,-3-3-1 16,-3 0 0-16,-1 3-1 16,-3 0 0-16,-4-6-6 15,0-4 1-15,4-5-7 16,0-7 0-16,3-16-5 16,8-5 1-16</inkml:trace>
  <inkml:trace contextRef="#ctx0" brushRef="#br0" timeOffset="148494.0036">27481 13327 31 0,'7'-3'15'0,"4"-1"-5"0,-11 4 23 16,0 0-28-16,4 4 0 31,3 5 1-31,0 0 1 16,3-2-10-16,1-1 1 16,3 0 1-16,7-3 0 15,4-3-9-15,3-6 1 16,0 6-5-16,4-6 0 15</inkml:trace>
  <inkml:trace contextRef="#ctx0" brushRef="#br0" timeOffset="149611.4647">28300 12881 39 0,'-21'32'19'0,"-4"2"-21"0,18-24 35 0,-4 9-31 16,-3 3 0-16,0 3 0 16,0 0 0-16,3 0-3 15,1 0 0-15,3-6 1 16,-4-7 1-16,11-6-2 16,0-6 1-16,7-12-1 15,4-13 1-15,3-7-1 16,7 1 1-16,4 0 0 15,0-1 0-15,6 7 1 16,-3 3 1-16,4 7 0 0,-4 2 0 16,1 4 0-16,-1 6 0 15,4 3 0-15,-8 3 0 16,-6 0-1-16,-4 6 1 16,-7 1-1-16,-7 2 1 15,-7 7-3-15,-7 3 1 16,-7 3-4-16,-11-3 0 15,4 3-4-15,3-3 0 16,0 0-3-16,4-9 1 16,4-1 1-16,3-6 1 0,-1-6 4 15,5-6 0 1,-1 0 5-16,4 3 1 0,4-7 3 16,3 1 0-16,3 3 0 15,4-4 1-15,4 1-3 16,-1-1 1-16,12 1-2 15,-1 0 1-15,3 2-3 16,1 4 1-16,-4 0-4 16,0 3 1-16,-3 3-3 15,-11 7 0-15,-7 2-1 16,-7 4 0-16,-14 6 0 16,-4 3 1-16,-6 3 3 15,6 0 0-15,-10 4 5 16,3-4 1-16,0-3 2 15,4-6 0-15,3 0 1 16,4-4 1-16,7-5-2 16,3-4 0-16,4-3-3 15,7-3 0-15,0-3-2 16,14 0 1-16,0 0-2 0,4-7 0 16,-4-5 0-16,11 2 0 15,-4-3-2-15,-3 1 1 16,6 5-4-16,-2 1 1 15,-5-1 0-15,-10 4 0 16,-3 6-1-16,-8 6 1 16,-3 7 2-16,-3 3 0 15,-1 3 3-15,-3-1 0 16,-4 7 1-16,1 4 1 0,-1 2 0 16,4 0 0-16,3 4 0 15,-3-10 1-15,11 3-2 16,-1-6 0-16,1-6-1 15,6-1 1-15,1-5-1 16,6-10 0-16,1-6-1 16,3-1 0-16,0-5 0 15,0-4 0-15,0 0 0 16,-3-2 1-16,-4 2-1 16,-7 3 1-16,-4 7 0 15,-3 6 0-15,-7 3 2 16,-3 7 0-16,-5 2 1 15,1 4 1-15,0 6 0 16,0 9 0-16,3 1 2 16,1-1 0-16,3 0-3 0,3-3 1 15,4-2-2-15,3-4 0 16,4-1-2-16,7-11 1 16,8-4-4-16,6-9 0 15,10-6-8-15,8-1 1 16,18-9-10-16,20 10 0 15</inkml:trace>
  <inkml:trace contextRef="#ctx0" brushRef="#br0" timeOffset="150029.933">28822 12960 38 0,'18'-6'19'0,"49"6"-14"0,-46 0 22 16,14 0-25-16,0 3 0 15,4 3 0-15,-4-6 0 16,4 3-2-16,-3-3 0 15,-1 3 0-15,0-9 1 16,-3 3-7-16,-11 0 1 16,4 0-7-16,-11 9 0 15</inkml:trace>
  <inkml:trace contextRef="#ctx0" brushRef="#br0" timeOffset="150361.6465">28917 13295 25 0,'-63'25'12'0,"42"1"0"0,17-23 13 0,-3 0-23 16,7-3 1-16,0 0 2 15,11-3 0-15,-1-4-6 16,4 1 0-16,11-13 5 16,10 1 0-16,4-1-2 15,7 3 1-15,-7 4-2 16,-1-1 1-16,-6 0-2 15,7 7 1-15,-7 0-1 16,-4 3 0-16,-7 3 0 16,-3 0 1-16,-4 3-1 15,-7 0 1-15,-7 6-2 0,-4 4 0 16,-6 3-3-16,-1-4 0 16,-3 1-4-16,0-4 1 15,3 4-6-15,-3-4 0 16,0 4 1-16,4-4 1 15</inkml:trace>
  <inkml:trace contextRef="#ctx0" brushRef="#br0" timeOffset="151243.1803">29171 13242 21 0,'0'-16'10'0,"0"13"-6"0,0 6 20 0,0 4-21 16,0 2 0-16,0 4 3 15,-3-1 1-15,-8 1-8 16,1 2 0-16,-1 4 5 15,-3 0 0-15,3 0-2 16,1-3 1-16,3-4-2 16,3-3 0-16,1 1-1 15,6-7 0-15,4-3-1 16,4-3 1-16,3 0-1 16,0-7 1-16,0 1-1 15,-3 0 0-15,6-1 0 16,-6 4 0-16,-4 0-1 15,0-1 1-15,-7 7-1 16,-4-3 0-16,-3 3 0 16,0 6 1-16,-10 4-1 15,-4-1 1-15,-8 4 0 16,-2 2 1-16,-8 4 0 16,7 0 1-16,0 0 0 0,0-7 0 15,8 4 0-15,6-6 1 16,1 2-1-16,6-6 1 15,4 1-1-15,7-1 0 16,3-6-1-16,12-3 0 16,13 0 0-16,0-4 0 15,7-2 0-15,1-4 0 16,-5 1-3-16,-3-1 1 16,-6 4-2-16,2 0 0 15,-6 2-1-15,-7 7 0 0,-4 0 0 16,-7 7 0-16,0-1 3 15,-7 3 0-15,-8 7 3 16,-6 3 0-16,-3 6 3 16,-12 3 0-16,1 0 1 15,3 4 0-15,8-4-1 16,-1-3 1-16,11-3-2 16,0 0 1-16,7-3-2 15,3-10 0-15,4-3-1 16,11 1 0-16,6-4-1 15,1-6 1-15,7-1-1 16,3-8 1-16,0-1-1 16,0-5 1-16,-3 2-2 15,-7 3 0-15,6-2 0 16,-6-4 0-16,-4 3 0 16,-3 7 0-16,-8 2 0 0,4 1 0 15,-7 9 1-15,0 0 0 16,-7 4 0-1,7 2 1-15,-10 1-1 0,3 5 1 16,-4-5-1-16,4 2 1 16,-4 4-1-16,4 0 1 15,-10 2-1-15,10 7 0 16,-8-3 0-16,5-3 0 16,-1-3 0-16,1 3 1 0,-1-4-2 15,1-8 1-15,3 2-5 16,-1 0 1-16,5 1-7 15,3-1 1-15</inkml:trace>
  <inkml:trace contextRef="#ctx0" brushRef="#br0" timeOffset="152577.2181">29778 12925 23 0,'-7'7'11'0,"-4"21"-4"0,8-12 12 16,-4 12-16-16,-4 16 1 16,-10 9 3-16,-4-3 0 0,1-3-8 15,6-3 0-15,7-6 6 16,4-4 0-16,7-9-2 15,7-6 0-15,8-6-1 16,-1-7 0-16,3-6-1 16,1-9 0-16,3-1 0 15,0 1 0-15,4-13-1 16,-7-3 1-16,6 0-2 16,-3 0 1-16,-6-1-1 15,6 11 0-15,-7-1 0 16,0 10 1-16,-3 3-1 15,3 6 1-15,-4 3-1 16,-6 3 1-16,6 7 1 16,-10 0 0-16,0-4-4 15,0 4 0-15,-10 0-4 16,-1 3 1-16,-6-1-4 16,2 4 0-16,-6-3-3 15,-3 0 0-15</inkml:trace>
  <inkml:trace contextRef="#ctx0" brushRef="#br0" timeOffset="152958.8132">29651 13487 24 0,'-18'22'12'0,"4"53"-7"0,11-59 23 15,-4 12-26-15,-4 3 1 16,0 4 2-16,-6 5 0 16,6-5-6-16,-6-4 1 0,-1-3 4 15,4-6 1-15,3-3-2 16,4-3 1-16,4-7-2 15,10-6 1-15,7-6-2 16,4-9 0-16,3-16-1 16,14-7 1-16,-3-3-1 15,-4-12 1-15,-3-3-2 16,10 12 1-16,-10 7 0 16,6 5 0-16,-6 8-1 15,0 5 0-15,-8 10 1 16,5 6 0-16,-8 9 0 15,-4 7 0-15,-10 6 1 16,-3 9 1-16,-8 3-1 16,-3 10 0-16,-4 0-3 15,-3-6 1-15,0 3-5 16,0-4 0-16,-4-2-5 16,11-10 0-16,-4-3-3 15,8-6 0-15</inkml:trace>
  <inkml:trace contextRef="#ctx0" brushRef="#br0" timeOffset="153204.1967">29669 13876 17 0,'17'-38'8'0,"4"19"-3"0,-14 7 11 16,-3-1-14-16,7 4 0 15,-1-1 2-15,1 7 0 16,-4 3-4-16,0 0 1 16,0 9 5-16,-4 4 0 15,-3 3 0-15,-3-1 1 16,-4-2-1-16,0 3 1 0,0-1-2 15,-4-2 0-15,8-4-3 16,-4 1 1-16,7-4-3 16,0-6 1-16,7-6-5 15,7-7 0-15,7-9-6 16,7-6 1-16,0-10-5 16,4-12 0-16</inkml:trace>
  <inkml:trace contextRef="#ctx0" brushRef="#br0" timeOffset="153510.5719">30247 13320 25 0,'14'-12'12'0,"0"9"-4"16,-3 0 17-16,-4 0-23 15,4 3 1-15,-1-7 0 16,1 1 0-16,-1 3-4 16,1 0 0-16,0-4 3 0,-4 1 0 15,0 0-4-15,-4 0 1 16,-3-1-4-16,-3 4 1 15,-4-3-2-15,0 3 0 16,-4 3 0-16,-3 3 0 16,0 0 2-16,-7 7 1 15,-1 2 5-15,-6 1 0 16,7-1 2 0,-4 4 1-16,1-1 0 0,13-2 1 15,-3 0-2-15,7-1 0 16,3-2-2-16,4-1 0 15,4-3-6-15,3-3 1 16,0 4-7-16,0 2 1 0</inkml:trace>
  <inkml:trace contextRef="#ctx0" brushRef="#br0" timeOffset="153851.8744">30124 13734 24 0,'-18'35'12'0,"29"-26"-7"0,-4-6 16 0,-4 4-21 16,8-4 1-16,-1-6 1 16,5 3 0-16,-1-7-3 15,7 1 1-15,-4-6 1 16,-6-1 1-16,7-3-1 16,-8-2 0-16,-3-7 0 15,-3 12 0-15,-4-3-1 16,-7 7 1-16,-7-1-1 0,-4 10 1 15,-3 10 0-15,-7 6 1 16,-1 6 2-16,-2 12 0 16,6-3 1-16,0-2 0 15,11-1 0-15,0 0 0 16,3 0-2-16,1 0 1 16,10-2-3-16,18-4 0 15,-1-4-7-15,8 1 1 16,10-6-10-16,4-1 1 15</inkml:trace>
  <inkml:trace contextRef="#ctx0" brushRef="#br0" timeOffset="154140.2273">30984 13214 45 0,'-31'0'22'0,"3"0"-24"16,17 12 33-16,-3 4-29 16,-7 0 0-16,-8 3 0 15,-9 6 1-15,-12 6-5 16,1 0 1-16,-1 1-1 0,12 2 1 15,6-12-7-15,4-3 1 16,17 0-6-16,4-3 0 16</inkml:trace>
  <inkml:trace contextRef="#ctx0" brushRef="#br0" timeOffset="154331.5">30889 13352 28 0,'11'-6'14'0,"-8"9"-7"0,-3-3 20 15,0 3-25-15,-10 6 0 0,-1 7 0 16,-6 3 1-16,-15 6-4 16,0 3 0-16,-14 3 2 15,0 1 1-15,8-7-5 16,2-3 1-16,8-3-5 16,7-4 0-16,7-2-4 15,3-7 0-15</inkml:trace>
  <inkml:trace contextRef="#ctx0" brushRef="#br0" timeOffset="154502.3911">30663 13562 28 0,'29'3'14'0,"-1"22"-8"16,-25-15 24-16,8 5-27 15,-11 7 0-15,0 6 1 16,0 1 0-16,0 5-6 16,-4-2 1-16,-3-7 3 15,7 0 1-15,-3-7-4 0,-1 1 1 16,4-6-6-16,7-7 1 15,11-3-7 1,3-6 1-16</inkml:trace>
  <inkml:trace contextRef="#ctx0" brushRef="#br0" timeOffset="155313.4879">31140 13468 32 0,'21'3'16'0,"-3"-9"-14"0,-15 6 24 15,8 0-25-15,-1-3 1 16,4-4 0-16,0-2 0 0,-3 0-3 16,7-1 1-1,-15 1 2 1,-3-1 0-16,0 1-1 16,-10 9 0-16,-12 0 0 15,5 3 0-15,-8 6 0 16,7-2 1-16,1-1 0 15,3 0 0-15,3-3 0 16,4 4 0-16,4-4-1 16,6 0 1-16,8-3-2 15,-1 0 1-15,8-3-2 16,0 0 0-16,-4 0-3 16,7 3 1-16,-7 0-3 15,0 3 1-15,-7 3-2 16,-7 3 1-16,0 1 0 15,-11 2 1-15,-6 7 3 16,-11 6 1-16,6 3 3 16,-6 4 1-16,7-7 1 0,0 3 0 15,3-6 0-15,8-6 0 16,-1-4-1-16,8-2 0 16,-4-4-2-16,7-6 1 15,10-9-2-15,-3-4 1 16,7 0-1-16,4-5 0 15,3-4 0-15,0 0 0 16,-3 3 0-16,0 0 0 16,-4 7-1-16,-4 2 1 15,-3 7 0-15,-3 9 0 0,-1 13 0 16,-6 9 1-16,-1 7 0 16,-3 9 1-16,-7 3 0 15,-4-3 0-15,1 0 0 16,-4 3 0-16,7-4-1 15,-4-2 1-15,0 0-1 16,-3 3 1-16,0-6-2 16,0-7 1-16,3-3-4 15,0-6 0-15,-3-6-4 16,0-10 1-16,11-6-3 16,-1-13 1-16,0-5 0 15,4-4 0-15,7 0 5 16,0 0 0-16,0 3 5 15,7 6 1-15,-3 1 2 16,3 3 1-16,-3 2-2 16,6-2 1-16,-3 6-3 15,11-4 1-15,3 1-11 0,-3 0 0 16,-4 3-2-16,21 0 0 16</inkml:trace>
  <inkml:trace contextRef="#ctx0" brushRef="#br0" timeOffset="156735.5177">31461 13546 42 0,'0'-3'21'0,"21"0"-24"0,-14 0 41 15,4-3-38-15,-1 2 0 16,11-2-1-16,-3 3 1 15,3-3 0-15,-3 0 0 16,10-1 0-16,-7 4 0 16,0 0 0-16,-3 0 0 15,-4 0 0-15,-7 3 1 16,-3 3-1-16,-15 0 0 0,0 6 0 16,1 7 0-16,-11 9 0 15,0 3 1-15,-4 1 0 16,11 2 0-1,-4-3 0-15,4 0 0 0,0 1 0 16,10-11 1-16,-3-2-1 16,7-3 1-16,0-4-1 15,0-3 0-15,11-3-1 16,-1-3 1-16,-2-6-1 16,2 0 0-16,8-3 0 15,-4-1 0-15,0-2-1 16,7 2 0-16,-7 7 0 15,4 0 1-15,3 0-1 16,-10 3 1-16,-1 3-1 16,1-3 1-16,-4 0 0 15,3 6 0-15,-3-3 0 16,-3 4 1-16,-4 2-1 16,0-3 1-16,0-3 0 0,0 4 0 15,0-4-3-15,-4 3 1 16,-3-6-4-1,4 3 1-15,-8 0-3 0,-3 0 0 16,0-3-2-16,-4-3 0 16,8 0 3-16,-1 3 0 15,1 3 2-15,-1 4 1 16,1-1 4-16,-1 6 1 0,-3 4 1 16,3-3 1-16,1 2 0 15,6 4 1-15,-6 0-1 16,3 3 0-16,-4 0-2 15,4-3 1-15,-4 3-3 16,1-7 1-16,-1 14-1 16,8-14 0-16,-4 1-3 15,-1-4 0-15,-2-2-1 16,10-4 0-16,-4 0-2 16,4-9 0-16,0-3 1 15,0 0 0-15,0-4 1 16,4-2 1-16,-4-4 2 15,10 0 1-15,-2 1 1 16,-1 5 1-16,-4 1 1 16,8 3 0-16,-4 2 0 15,-4 4 1-15,4 4-1 16,-3 2 0-16,-4 3-1 16,0 4 1-16,-4 3-1 0,-3-4 1 15,-3 10 0-15,-1-3 1 16,-3 6 0-16,0 0 0 15,3 3 0-15,1-6 1 16,-1 0-1-16,4-3 1 16,4-3-2-16,-4-1 0 15,7 1-1-15,7-3 0 16,0-10-1-16,3-6 0 16,4-7-4-16,7-2 0 0,-3-10-3 15,3-3 1-15,8-1-3 16,-8 1 0-16,0 0 0 15,-4 3 0-15,5 3 3 16,-12 4 1-16,8 5 3 16,-11 4 0-16,-7 6 3 15,0 3 1-15,-7 4-1 16,7 2 1-16,-4 3-1 16,1-2 0-16,-1-1-1 15,-3 1 0-15,7-4-4 16,7-3 0-16,4-9-6 15,7-4 1-15</inkml:trace>
  <inkml:trace contextRef="#ctx0" brushRef="#br0" timeOffset="157028.3223">32089 13527 34 0,'10'-3'17'0,"1"3"-12"0,-11 7 29 16,0 8-33-16,0 10 1 15,-11 10 2-15,1 12 0 16,-11 6-4-16,3 4 0 16,-7 5 3-16,4 7 0 15,-14 10 1-15,-4 5 0 0,4-5-1 16,-4-10 0-16,-7-6 0 16,14-4 0-16,0-12 0 15,4-6 0-15,0-10-1 16,7-9 1-16,0-6-2 15,0-10 0-15,-4-9-7 16,0-6 0-16,-3-1-12 16,0-12 1-16</inkml:trace>
  <inkml:trace contextRef="#ctx0" brushRef="#br0" timeOffset="157908.7305">24455 14108 20 0,'21'-13'10'0,"39"-9"-6"0,-46 19 10 15,3 3-13-15,5-3 1 16,-5 0 3-16,-3 6 1 16,-3 0-5-16,-8 9 0 15,-13 7 4-15,-11 6 1 16,-4 4-1-16,-3 2 1 16,0-3-2-16,3 0 1 15,0-2-3-15,8-1 0 16,2 3-2-1,12-6 1-15,3-3-1 16,3-7 0-16,8 4-1 16,-4-1 0-16,0 4 2 15,0 6 1-15,-3 4 0 16,-1-1 1-16,-3 6 0 16,-3 1 0-16,-1 2 0 15,1-2 0-15,-1-4-2 16,1-2 1-16,-1-4-2 15,4-7 0-15,0-2-5 16,4-3 0-16,3-7-6 16,10-3 0-16,8-3-4 15,-4-12 0-15</inkml:trace>
  <inkml:trace contextRef="#ctx0" brushRef="#br0" timeOffset="158129.371">24917 14133 29 0,'-4'-10'14'0,"15"10"-8"0,-8 3 21 16,4 1-26-16,4-4 1 16,7 0 0-16,-4 0 0 0,7 0-3 15,4-4 0-15,3 1 0 16,3 0 1-16,-2 0-6 15,-8 3 0-15,-7 3-4 16,-7 10 0-16</inkml:trace>
  <inkml:trace contextRef="#ctx0" brushRef="#br0" timeOffset="158607.0896">24896 14362 24 0,'-32'18'12'0,"18"-8"-10"15,14-10 18-15,0 0-20 16,0 0 0-16,7-10 0 15,0 4 0-15,3-6 0 16,4 5 0-16,1-2-1 16,-5 6 1-16,1-4 0 15,-1 7 0-15,-3 7 0 0,-3 2 0 16,-4 7 2 0,-7-4 1-16,0 7 0 0,-4 3 0 15,-3 0 0-15,4 3 1 16,-1-3-1-16,4 0 1 15,0-6-2-15,3-1 0 16,4-2-2-16,0-4 1 16,7-2-1-16,0-7 0 15,8-3-1-15,-1-4 0 16,3-2-1-16,1-1 0 16,3 1 0-16,-7 3 1 15,0 0-1-15,-3-1 0 0,-1 7 2 16,-2 0 0-16,-5 7 0 15,-3 2 1-15,-3 0 0 16,-5 4 0-16,-2 3 0 16,-4-1 1-16,0 4-2 15,-4 3 1-15,-3-3 0 16,7 0 0-16,0 3-3 16,3-7 1-16,4-2-4 15,3-4 0-15,8-6-5 16,7-9 0-16,3-10 0 15,3 4 0-15</inkml:trace>
  <inkml:trace contextRef="#ctx0" brushRef="#br0" timeOffset="158849.4679">25202 14534 25 0,'4'-3'12'0,"-4"6"-14"16,0 0 25-16,-7 0-23 0,-4 7 1 15,-3-1 2-15,-7 4 0 16,0 2-3-16,0 10 1 15,3-3 2-15,4 0 1 16,3 0 0-16,1-6 0 16,3 3-1-16,3-7 0 15,1 1-1-15,3-1 1 16,0-5-2-16,7-4 0 16,7-6-2-16,7-7 0 15,0-2-6-15,7-7 1 0,8 6-6 16,3-5 1-16</inkml:trace>
  <inkml:trace contextRef="#ctx0" brushRef="#br0" timeOffset="159033.1394">25548 14390 29 0,'4'-16'14'0,"6"32"-11"15,-6-16 21-15,3 0-23 16,3-3 1-16,12 0-1 15,2-4 1-15,5-2-3 16,2-1 1-16,1-2-3 16,0-4 0-16,-4-3-7 15,-3 1 1-15</inkml:trace>
  <inkml:trace contextRef="#ctx0" brushRef="#br0" timeOffset="159245.3103">25837 14249 31 0,'-17'66'15'0,"-40"21"-10"0,40-65 24 16,-4 13-28-16,-8 9 1 15,1 12 0-15,-4 10 1 16,1 0-4-16,2-3 0 16,5-13 2-16,3-10 1 15,6-5-4-15,8-7 0 16,4-9-5-16,6-10 1 0,4-15-5 15,4-3 0-15</inkml:trace>
  <inkml:trace contextRef="#ctx0" brushRef="#br0" timeOffset="159532.9728">25679 14575 36 0,'-7'3'18'0,"-36"0"-17"0,33 0 32 0,-1 3-31 15,-3 4 1-15,0-4 2 16,0 4 0-16,0-1-6 16,3 0 0-16,1 1 3 15,2-4 1-15,5 0-2 16,-1 1 0-16,8-1-1 16,3-3 0-16,4-3-1 15,3-3 1-15,7-3-1 16,0-4 1-16,7 1 0 15,0-1 0-15,1 4-4 0,-1-3 1 16,4-1-7-16,-4 1 0 16,0-1-3-16,4 1 0 15</inkml:trace>
  <inkml:trace contextRef="#ctx0" brushRef="#br0" timeOffset="159922.8738">25993 14456 46 0,'-11'3'23'16,"22"-6"-34"-16,-4 0 46 0,3 3-35 15,8 0 0-15,7 3 0 16,6 3 1-16,8 3-1 16,0 1 0-16,-4 2 0 15,-6 1 0-15,-8 3 2 16,-4-1 0-16,-10 1 1 16,-7 3 0-16,-7-1 0 15,-10 8 1-15,-4-1-1 16,-4 0 1-16,-7-3-2 15,-3 6 0-15,-4 0-2 0,-3 0 1 16,-1-3-5-16,1-9 1 16,3 0-6-16,11-13 0 15,3-9-6-15,15-10 0 16</inkml:trace>
  <inkml:trace contextRef="#ctx0" brushRef="#br0" timeOffset="160081.0414">25926 14644 28 0,'17'-3'14'0,"15"31"-4"0,-25-16 18 15,4 10-24-15,-1 3 0 16,4 7 2-16,0 2 1 0,1-5-9 16,-1 2 0-16,0-3 5 15,0-3 0-15,11-6-4 16,-1-3 0-16,8-7-6 16,0-3 1-16,3-2-7 15,4-8 0-15</inkml:trace>
  <inkml:trace contextRef="#ctx0" brushRef="#br0" timeOffset="160583.6241">26532 14468 29 0,'15'-22'14'0,"20"19"-9"16,-25 0 18-16,5 3-21 16,-1 0 0-16,0 0 1 15,0 6 1-15,3 4-5 0,1 2 0 16,0 4 4-1,-4 0 1-15,-4-1-1 0,-2 4 0 16,-5-3 0-16,-10 3 1 16,3-4-1-16,-3 7 1 15,0-6-1-15,0 0 0 16,0-4-2-16,0 4 1 16,-3-1-1-16,-1-2 0 15,-3 0 0-15,0-1 0 16,0-6-1-16,-4 1 0 15,4-4-3-15,0-3 1 16,0 0-3-16,3-7 0 16,-3-5-2-16,3-7 1 15,1-3-2-15,3-3 1 16,0 3 3-16,3 3 1 0,1 0 2 16,-1 10 1-16,1 6 3 15,3 3 1-15,-4 9 2 16,1 10 1-16,-1 9-1 15,-3 4 0-15,0 9-2 16,-4 6 1-16,-10 3-2 16,-4 3 0-16,-3 3-2 15,0-5 0-15,3-4-4 16,4-7 0-16,7-5-7 16,7-10 1-16,7-6-6 15,11-3 0-15</inkml:trace>
  <inkml:trace contextRef="#ctx0" brushRef="#br0" timeOffset="161050.2394">26666 14688 27 0,'18'-7'13'0,"28"1"-10"0,-35 3 17 16,3 3-19-16,0 3 1 15,3 0 0-15,-6 4 1 16,0 5-4-16,-4 1 1 15,-7 5 2-15,-4 1 0 16,1 6 0-16,-8 0 0 16,-3 7-1-1,3-7 0-15,8 0 0 16,-4-6 1-16,3-10-1 16,-3-3 0-16,0-2-2 15,4-11 0-15,-1-2-2 16,-3-10 0-16,3-3-1 15,1 0 1-15,-1-3-1 16,1 3 1-16,-4 10 2 16,0 2 1-16,-4 10 2 15,1 10 1-15,-1 5 1 16,-3 14 1-16,0 5 0 16,0-3 0-16,0 4-1 15,-1-4 0-15,5 1-2 16,3-1 1-16,0-3-1 15,3-6 0-15,4-3-1 16,4-7 0-16,3-2-5 16,3-7 0-16,5-3-7 15,-1-6 1-15,3-1-3 0,8 1 0 16</inkml:trace>
  <inkml:trace contextRef="#ctx0" brushRef="#br0" timeOffset="161333.0108">26868 14929 36 0,'-15'-9'18'0,"-9"28"-19"0,17-13 33 16,-7 3-29-16,-8-2 1 15,5 2 4-15,-1 0 0 0,1 4-9 16,2-1 1-16,5 4 6 16,3 3 1-16,3 0-1 15,4 3 0-15,0-4-2 16,7 8 0-16,7 2-1 15,4 0 0-15,-4 0-2 16,4-3 1-16,-1-3-2 16,-2-3 1-16,-5-3-4 15,1-4 0-15,-1 1-6 16,1-7 1-16,-1 4-10 16,-2 2 1-16,-1-6-2 15,-7 1 1-15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39:27.482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12661 8008 40 0,'-7'-6'20'0,"-25"22"-14"0,22-10 20 16,-4 4-25-16,-4 5 1 16,-7 7 1-16,-6 0 0 15,-1 6-4-15,4 1 1 16,6-11 1-16,5-2 1 15,-1-3-1-15,11-7 0 0,7-3 0 16,18-3 0-16,6-13 0 16,8-2 1-16,7-7-1 15,-4 3 0-15,-3-6 0 16,-4 3 0-16,0 3-1 16,-3 0 1-16,-4 7-1 15,-3-4 1-15,-4 13 0 16,-7 3 0-16,-7 13 0 15,-3 8 0-15,-4 8 1 16,-4 2 1-16,-10 7-1 16,-4-4 0-16,-3 4 0 15,0-1 0-15,7-5-1 16,3-4 1-16,4-3-1 16,3-3 0-16,4-6-1 15,4-4 0-15,3-5 1 16,7-4 0-16,0-10-1 15,7-2 1-15,0-4-3 16,4 1 1-16,3-10-4 16,-4-9 1-16,1-1-3 0,0-2 1 15,-4 6-2-15,0 2 1 16,-4 5 2-16,1 5 0 16,-4 3 2-16,-3 7 1 15,-4 0 2-15,0 12 1 16,-4 3 0-16,-3 10 1 15,0 3-1-15,-4 6 1 16,-3 1 0-16,-3 2 1 16,-8 7-2-16,4 2 0 15,-4-8 0-15,0-4 0 16,4 3-2-16,0 1 1 0,7-4-2 16,7-6 0-16,0-3-2 15,7-4 0-15,3-5-2 16,4-4 1-1,4-3 0-15,3 0 1 0,-3-3 1 16,-4 3 1-16,0 4 2 16,-4-1 0-16,-3 3 4 15,-3 7 0-15,-4 3 1 16,0-10 1-16,0 1 0 16,0-4 0-16,3-9-2 15,4-3 0-15,4-7-2 16,3-6 0-16,3 4-2 15,4-11 1-15,4 8-2 16,0 5 1-16,-1 1 0 16,1 2 0-16,-4 1 0 0,0 2 0 15,-3 1 1-15,-1 3 1 16,-3 6 1-16,-7-3 1 16,0 13 1-16,-3 9 0 15,-4 3 0-15,0 9 1 16,-4 1-2-16,4-4 1 15,0-3-3-15,0 1 1 16,7-11-2-16,0-5 0 16,7-4-1-16,0-2 0 15,4-14-3-15,3-5 0 16,3-4-5-16,5-3 1 0,2-9-7 16,5-3 0-16,2 6-5 15,12-13 0-15</inkml:trace>
  <inkml:trace contextRef="#ctx0" brushRef="#br0" timeOffset="912.7039">13331 8316 31 0,'-21'0'15'0,"-7"3"-8"0,21 0 22 15,-4 6-25-15,1 13 0 16,-4 0 3-16,3 3 1 16,1-3-10-16,6-3 0 0,4-6 6 15,4 2 1-15,3-5-3 16,3-7 0-16,4-6-1 16,4-7 0-16,0-5 0 15,3-4 0-15,0 0-1 16,-3-3 0-16,-1 6 0 15,-3 4 1-15,0 3-1 16,-3-1 1-16,0 4 0 16,-1 3 0-16,-6 9 1 15,-4 3 0-15,-4 7 0 16,-6 6 0-16,3 0 0 16,0-6 0-16,-1 2-3 15,1-2 1-15,4 0-6 16,3-7 0-16,3-6-6 15,8-3 1-15,0-3-6 16,10-6 0-16</inkml:trace>
  <inkml:trace contextRef="#ctx0" brushRef="#br0" timeOffset="1115.0279">13649 8284 31 0,'-4'0'15'0,"4"29"-7"0,0-26 23 15,-3 6-28-15,-4 13 1 16,0 6 2-16,-4 1 1 15,1 11-9-15,-4 14 1 16,-4 8 4-16,-3 7 1 16,0-3-3-16,3-3 1 15,4-10-5-15,3-3 1 16,4-9-7-16,4-9 0 16,3-14-5-16,10-11 0 0</inkml:trace>
  <inkml:trace contextRef="#ctx0" brushRef="#br0" timeOffset="1329.9338">13667 8410 38 0,'17'-16'19'0,"8"10"-16"0,-14 6 31 0,-1 0-30 16,-3 3 1-16,0 6 3 16,-3 4 0-16,-4 3-10 15,-4-1 0-15,-6 10 7 16,-4 10 0-16,-4 3-3 15,0-1 1-15,1-5-6 16,3-1 1-16,3-9-7 16,7-6 0-16,4-7-8 15,7-9 1-15</inkml:trace>
  <inkml:trace contextRef="#ctx0" brushRef="#br0" timeOffset="1724.4446">13938 8382 42 0,'-3'37'21'0,"-15"13"-21"0,15-31 33 0,-4 9-31 15,-4 13 0 1,0 13 0-16,-3 5 0 0,-3-6-3 16,2-2 1-16,1-8 1 15,4-2 0-15,3-13-4 16,0-6 1-16,3-12-3 15,4-10 0-15,4-16-2 16,6-15 1-16,4-13-1 16,4-9 0-1,3-4 3-15,0 13 0 0,1 0 5 16,2 16 1-16,-6 6 3 16,-4 10 1-16,0 5 2 15,-3 7 0-15,-4 13 1 16,-4 3 1-16,-3 6-4 15,-3 6 1-15,-1 3-3 16,-3 0 1-16,0-5-4 16,0-5 1-16,0-5-7 15,0 0 1 1,10-32-12 0,4-15 0-16</inkml:trace>
  <inkml:trace contextRef="#ctx0" brushRef="#br0" timeOffset="1917.0229">14224 8162 34 0,'7'13'17'0,"4"12"-2"0,-11-13 16 15,0 10-26-15,-4 3 1 16,-3 7 1-16,-4 5 0 16,-3 7-10-16,-3 3 1 0,-1 0 5 15,4 3 0-15,0-3-9 16,7-3 1-16,7-3-10 15,7-13 0-15,3-9-1 16,1-9 1-16</inkml:trace>
  <inkml:trace contextRef="#ctx0" brushRef="#br0" timeOffset="2104.8463">14362 8485 36 0,'0'13'18'0,"-11"56"-25"0,11-54 35 0,-4 10-28 16,1 10 0-16,-1-4 0 16,1 4 0-16,-1-4-3 15,1 0 1-15,3-2-7 0,0-4 0 16,7-3 0-16,0-7 0 16</inkml:trace>
  <inkml:trace contextRef="#ctx0" brushRef="#br0" timeOffset="2264.76">14379 8388 29 0,'-17'-28'14'0,"17"9"-7"0,0 9 29 16,0 10-36-16,3-6 0 0,-3 6 0 16,7 0 0-16,0 3-2 15,0 0 0-15,4 7-9 16,-1-4 1-16</inkml:trace>
  <inkml:trace contextRef="#ctx0" brushRef="#br0" timeOffset="2501.9498">14623 8447 43 0,'-39'22'21'15,"4"19"-15"-15,24-22 35 0,0 6-40 16,-3 6 1-16,4-2 0 16,3 2 0-16,3-3-3 15,1-3 1-15,6-3 1 0,4 3 0 16,0-12-4-16,4-7 1 16,3-6-6-16,7-6 1 15,4-4-8-15,3-5 0 16</inkml:trace>
  <inkml:trace contextRef="#ctx0" brushRef="#br0" timeOffset="2860.8114">14792 8507 40 0,'-28'22'20'0,"0"16"-11"0,24-29 31 15,0 7-37-15,1-1 1 16,3-2 1-16,0 3 0 0,3-4-7 15,5-2 1-15,-1-4 4 16,0-3 0-16,3-3-2 16,4-6 0-16,0-4-1 15,1-2 1-15,-1-4-2 16,0 0 1-16,0 7-1 16,-4 0 0-16,1-1-1 15,0 7 1-15,-4 6 0 16,0-3 1-16,-4 10-1 15,1-1 1-15,-1 4 0 16,-3-1 1-16,0 4-2 16,0-4 1-16,0-5-5 15,0 2 0-15,0-3-5 16,0 1 1-16,0-4-7 16,0 0 1-16</inkml:trace>
  <inkml:trace contextRef="#ctx0" brushRef="#br0" timeOffset="3199.5282">14898 8485 28 0,'3'-19'14'0,"4"7"0"0,-3 9 18 16,3-4-27-16,4 1 0 15,-4 0 1-15,3 0 1 16,1-1-10-16,3 1 1 16,0-3 5-16,0-1 1 0,0 1-7 15,0-1 1-15,0 1-6 16,1 0 0-16,-1 2-5 15,-4-2 1-15,-3-1-2 16,-3 7 0-16,-1-3 3 31,-17-10 11-31,25 29 3 16,-15-13 0-16,-3 3 6 16,0 6 1-16,0 10 1 15,-3 0 1-15,-1 3-6 16,0 0 0-16,1 0-3 15,-1 3 0-15,4 0-3 16,0-3 0-16,4-3-6 16,3-3 1-16,0-7-7 15,7 0 0-15</inkml:trace>
  <inkml:trace contextRef="#ctx0" brushRef="#br0" timeOffset="3528.7346">15088 8501 33 0,'0'3'16'0,"-3"28"-11"0,3-21 25 15,0 5-28-15,-4 1 0 16,1 3 0-16,-4 0 0 16,0 3-3-16,0-4 0 15,3 1 2-15,1-3 0 16,-1-7-3-16,0 1 1 16,4-7-4-16,0-3 1 15,4-6-3-15,0-10 1 16,3-12-1-16,-4-7 1 0,1 4 1 15,-1-1 1 1,1 1 6-16,-1 0 0 0,1 3 4 16,-4 6 1-16,0 3 1 15,0 0 1-15,0 6 0 16,0 1 0-16,0 2-4 16,0 4 0-16,0 6-5 15,0 0 0-15,3 0-8 16,4 6 0-16,0 4-6 15,0 2 0-15</inkml:trace>
  <inkml:trace contextRef="#ctx0" brushRef="#br0" timeOffset="3990.8236">15208 8551 38 0,'-7'6'19'0,"0"16"-16"0,0-19 30 15,0 4-32 1,4-1 1-16,-1 0 1 0,4-3 0 15,0-3-5-15,4-3 1 16,3-3 1-16,-4 0 1 16,4-1-4-16,4-2 1 15,-1-1-2-15,4 4 1 16,-3 0-1-16,0 0 1 16,-1-1 0-16,-3 1 0 15,0 6 2-15,0 3 1 16,0 0 1-16,-7 7 0 15,0-1 2-15,4-3 0 16,-4 4 1-16,0-4 1 0,0-6 0 16,0 0 0-16,0 0-1 15,7-9 0-15,0 2-2 16,4-2 0-16,3-3-2 16,0 2 1-16,0 1-1 15,0 2 1-15,0 1-2 16,0 3 1-16,0 0 1 15,1 3 0-15,-5 0 1 16,-3 9 0-16,0 7-1 16,-3-3 1-16,-4 5 0 15,0 1 0-15,0-3-4 16,0 0 0-16,3-1-13 16,8 1 1-16,-1-4-2 15,5-8 0-15</inkml:trace>
  <inkml:trace contextRef="#ctx0" brushRef="#br0" timeOffset="4559.4073">16009 8093 29 0,'-18'3'14'0,"8"51"-10"0,6-29 21 16,1 6-24-16,-8 13 0 15,-6 6 0-15,-1 0 1 16,-7 13-3-16,4-3 1 0,7-4-2 15,3-6 1 1,4-15-6-16,7-7 0 0,7-25-3 16,7-25 1-1</inkml:trace>
  <inkml:trace contextRef="#ctx0" brushRef="#br0" timeOffset="4826.6491">16030 8074 24 0,'4'41'12'0,"-4"66"-8"0,0-82 20 0,-4 16-20 16,1 9 1-16,-1-6 4 16,4 6 0-16,0 0-10 15,0-3 1-15,0-6 7 16,4-10 0-16,-1-6-2 16,1-12 1-16,-1-16-3 15,4-16 1 1,7-31-2-1,4-7 0-15,3 4-4 16,0-4 0-16,4 4-7 0,10 3 1 16,4 15-8-16,7 10 0 15</inkml:trace>
  <inkml:trace contextRef="#ctx0" brushRef="#br0" timeOffset="5220.1171">16418 8485 40 0,'-60'19'20'0,"0"0"-17"0,46-7 30 0,-3 7-29 16,-1 6 1-16,4 7 1 16,0 8 0-16,3-2-9 15,4 0 1-15,4-7 5 16,3-9 0-16,0-3-3 15,7-7 1-15,3 1-1 16,8-13 0-16,3-13 0 16,4-6 1-16,-4-9-1 15,4-6 0-15,-4 2 0 16,0 4 0-16,-3 6 0 16,-1 3 0-16,-6 7 0 15,-4 6 1-15,3 2 0 16,-6 4 0-16,-4 10 0 15,0-1 0-15,-4 7 0 16,4 0 1-16,-3 6-3 0,-4-1 1 16,3 1-7-16,4-6 1 15,11-3-9-15,-4-7 1 16,14-6-2-16,4-13 0 16</inkml:trace>
  <inkml:trace contextRef="#ctx0" brushRef="#br0" timeOffset="5820.3047">16605 8516 36 0,'-21'19'18'0,"3"16"-16"0,15-26 34 0,-1 1-32 15,1-1 1-15,-1-3-1 16,4 1 0-16,0-7-6 16,7-10 0-16,4-2 4 15,3-4 1-15,4 3-3 16,-1 1 0-16,1 2 0 15,0 1 0-15,-4 6 0 16,-4 3 1-16,-3 9-1 16,0 1 1-16,-7 8 1 15,0 4 0-15,-3 0 0 16,3-3 1-16,0 0-1 16,0 0 0-16,0-10 0 15,7-2 0-15,0-7-2 16,4-7 0-16,-1-2-2 15,1-4 0-15,-1 1-4 16,12-7 0-16,-1 3-4 16,3 4 1-16,1-1-2 0,3 4 1 15,-10-1 2-15,0 4 0 16,-1 0 4-16,4-4 0 16,-7 1 6-16,1 0 0 15,-5 2 2-15,4 7 0 16,0-6 0-16,1-3 1 15,-5-1 0-15,-3 1 0 16,-3-1 0-16,-8 1 1 16,-6 3-1-16,-5 6 1 15,-9 6 0-15,-4 7 1 16,-11-1-2-16,3 7 1 0,8 6-2 16,4 3 1-16,6 4-3 15,7 2 1-15,4 4-3 16,11-10 1-16,6-3-3 15,12 0 1-15,2-3-5 16,8-9 0-16,7-10-5 16,-4-10 1-16,4-11-7 15,10-1 0-15</inkml:trace>
  <inkml:trace contextRef="#ctx0" brushRef="#br0" timeOffset="6907.2026">17385 8281 39 0,'-60'47'19'0,"32"-22"-17"0,24-18 29 15,-3 5-29-15,0 1 0 16,0-1 1-16,3 1 1 15,1-4-5-15,3-2 0 16,3-7 3-16,8-10 0 0,3-6-1 16,11-2 1-1,7-11-2-15,6-15 1 0,1 4-1 16,7-4 1-16,-11 0-1 16,-3 9 1-16,0 4-1 15,-4 9 0-15,-3 10 0 16,-4 5 1-16,-3 14-1 15,-8 2 1-15,-3 7 0 16,-7 9 0-16,-7 3-1 16,0 3 1-16,-3 1-3 15,-8-4 0-15,0-3-3 16,1 0 1-16,-1-6-2 16,0-7 1-16,8 1-1 15,-1-7 0-15,4-6 2 16,4-3 1-16,3 0 1 15,7-3 1-15,3-7 0 16,1 1 1-16,3 2-1 16,0-2 1-16,0-4 0 15,-3 3 0-15,-1 7 0 16,-3 6 1-16,-3 3-1 16,-4 4 1-16,-4 5 0 0,1 1 0 15,-8 5 0-15,1-2 1 16,-11 16 1-16,-4-1 0 15,0-3 1-15,0-12 1 16,8 3 0-16,-1-4 0 16,8-2-1-16,-1-4 0 15,7-3-2-15,4-6 1 16,0 0-3-16,7 4 1 0,4-8-2 16,3-5 1-16,0 0-4 15,4-4 0-15,3 1-3 16,-3-1 1-16,-1 1-2 15,-2 2 1-15,-5 4 0 16,-3 6 0-16,-3 3 4 16,-4 6 0-16,-4 4 4 15,-3-1 1-15,0 1 1 16,0 9 1-16,0 6 0 16,-4 7 0-16,1-1 0 15,-1 1 0-15,4 2-2 16,0-2 0-16,7-10-1 15,0 0 0-15,0-6-1 16,7-7 1-16,0-5-1 16,4-7 1-16,3-13-1 15,0-6 0-15,-3 4 0 16,-1-4 1-16,-3 0-1 16,0 0 1-16,-3 7-1 0,-4 5 1 15,-4 7 2-15,-6 10 0 16,-4 5 1-16,-4 7 0 15,0 3 1-15,-3 7 1 16,0-4 0-16,7-3 1 16,3 0-3-16,1-3 0 15,6-3-2-15,8-7 1 0,6-2-2 16,8-4 1 0,7-6-5-16,-1-3 1 0,5-3-5 15,2-10 0-15,5-3-5 16,2-6 0-16,15-3-6 15,11-10 0-15</inkml:trace>
  <inkml:trace contextRef="#ctx0" brushRef="#br0" timeOffset="7494.7768">18069 8250 45 0,'-84'-10'22'0,"66"4"-23"0,18 6 39 16,7-3-38-16,4-6 1 15,10 2-1-15,3-5 0 16,8-1 0-16,-4 1 0 16,4-4 0-16,3-3 1 15,1 0-4-15,3-2 1 16,-1-1-3-16,-2 0 0 15,-5 3-2-15,-2 0 0 16,-8 10 0-16,-7 9 1 16,-7 0 3-16,-7 9 1 15,-7 0 5-15,-4 10 0 16,-10 3 3-16,-4 3 1 16,-3 10 0-16,0 2 1 15,-7-2-2-15,-4-4 0 0,0 4-2 16,4-4 0-16,0-6-5 15,10-3 0-15,7-9-7 16,11-7 0-16,7-6-4 16,7-6 1-16,7-1-4 15,8 1 1-15,-5-10 4 16,1 7 1-16,-4-4 8 16,-4 7 1-16,1 0 7 15,0 9 0-15,-4 0 4 16,0-3 1-16,0 6-1 15,-4 4 0-15,1 9-4 16,-4 0 1-16,0 2-4 16,0 5 1-16,-4-8-4 15,1 1 1-15,-1 6-6 16,1 0 0-16,3-6-5 16,0-6 0-16,0-4-5 15,3-6 0-15</inkml:trace>
  <inkml:trace contextRef="#ctx0" brushRef="#br0" timeOffset="7627.073">18221 8457 26 0,'3'-28'13'0,"8"-4"-8"0,-4 26 19 16,-3 0-23-16,3-4 0 15,0 4 0-15,3-3 0 0,1 2-2 16,0 1 0-16,-4 6-4 16,-4 0 1-16,-3 6-5 15,-3 4 1-15</inkml:trace>
  <inkml:trace contextRef="#ctx0" brushRef="#br0" timeOffset="7938.3501">18186 8545 23 0,'-21'31'11'0,"-15"13"-5"16,29-38 17-16,0 7-19 15,0-4 0-15,0-6 2 16,4 0 0-16,3-3-8 16,3-9 0-16,8-7 5 15,3 4 0-15,3-4-2 16,1 0 1-16,0-2-2 15,3 2 0-15,0 3 0 16,0 4 0 0,-10 15 3-1,-4 10 1-15,-4 3 0 16,-6 3 0-16,-1 3 1 16,-3 6 0-16,0 1 0 0,0-7 0 15,4-7-3 1,-1-2 0-16,4-7-1 0,4-5 0 15,3-8-7-15,7-5 1 16,3-7-9-16,8 1 0 16,-4-4-2-16,18-3 0 15</inkml:trace>
  <inkml:trace contextRef="#ctx0" brushRef="#br0" timeOffset="8178.0647">18641 8413 56 0,'-64'3'28'0,"54"7"-25"0,10-10 58 0,7-4-60 16,7 1 1-16,11-6 0 16,3-4 1-16,11-2-4 15,10-1 0-15,7-6 2 16,11-3 0-16,4-3-5 15,7 3 1-15,-11 6-10 16,0-3 1-16,0 9-7 16,-4 7 0-16</inkml:trace>
  <inkml:trace contextRef="#ctx0" brushRef="#br0" timeOffset="9051.8987">19375 8153 43 0,'-18'3'21'0,"29"-19"-21"16,-4 7 30-16,3-7-30 15,8-3 0-15,3-3 0 16,11 0 1-16,3-3-1 16,4 6 0-16,0 4 0 15,-4 5 0-15,0-2 0 16,-7 2 0-16,-6 7 1 16,-8 6 1-16,-11 10-1 15,-3 9 1-15,-14 6 0 16,-11 13 1-16,-3 3 1 15,-4 0 0-15,1-4-1 0,2-2 0 16,8-7 0-16,4-9 0 16,6-3-2-16,4-6 1 15,7-7-2-15,7-6 1 16,4 0-1-16,10-3 0 16,0-3 0-16,4-10 1 15,-1-3-1-15,5 3 0 16,-5 1 0-16,-3 2 0 0,-3 1-1 15,0 5 1-15,-4-2 0 16,-4 9 0-16,-3-3 0 16,0 6 0-16,-7 3-2 15,0 1 1-15,0 2-4 16,-3 0 0-16,-4 1-4 16,-4 5 0-16,-3-2-2 15,0-4 1-15,-4 1 0 16,-6-4 1-16,3-3 3 15,3 0 0-15,0-6 4 16,8 0 1-16,-1 6 4 16,4-3 0-16,0 3 2 15,0 0 1-15,3 10 0 16,1 6 0-16,-1 3-1 16,-3 6 0-16,0-3-3 15,0 6 1-15,-3 7-3 16,3 3 1-16,0 0-5 15,-1-7 1-15,1-6-6 0,4 4 1 16,-1-17-3-16,4-2 0 16</inkml:trace>
  <inkml:trace contextRef="#ctx0" brushRef="#br0" timeOffset="9326.4975">19456 8576 19 0,'-4'-47'9'0,"11"28"-3"0,-3 13 14 15,3 0-17-15,0-1 1 16,3 1 1-16,1 3 0 0,0 3-7 15,-4 3 1-15,3-3 4 16,-3 6 0-16,-7 7-1 16,-3 9 0-16,-1 3 0 15,-3 6 1-15,-3 7 2 16,-1 3 0-16,-3-4 0 16,7-5 0-16,0-4-1 15,3-3 0-15,1-12-2 16,6-7 1-16,8-12-5 15,-1-13 0-15,15-6-5 16,7-10 0-16,3-6-7 16,4 1 1-16,7-4-1 15,0 3 0-15</inkml:trace>
  <inkml:trace contextRef="#ctx0" brushRef="#br0" timeOffset="9650.9744">20013 8184 28 0,'-3'9'14'0,"-19"20"-7"0,19-26 27 15,-11 16-29-15,-4-7 1 16,-3 7 3-16,7-3 0 16,0-1-12-16,7-2 1 15,0-1 6-15,7 1 1 16,3-4-4-16,4 1 1 16,4-1-2-16,3 1 1 15,7-1-2-15,-3-3 1 16,-1 4 0-16,-3-1 1 15,1 4 0-15,-5-1 0 0,-3-2 1 16,0 5 1 0,-7 4 0-16,-3 3 0 0,-4 3 0 15,-4 0 1-15,-3 3-2 16,0-2 1-16,-4 2-2 16,-3-6 0-16,-4 0-6 15,4-10 1-15,0-6-7 16,-4-9 0-1,1-9-8-15,10-13 1 0</inkml:trace>
  <inkml:trace contextRef="#ctx0" brushRef="#br0" timeOffset="9874.2596">19756 8300 40 0,'3'-9'20'0,"4"6"-8"16,0 9 29-16,0 3-37 0,0 1 1 15,0 8 5-15,4 14 0 16,0-4-12-16,3 10 0 15,7 9 8-15,0 3 0 16,0 9-3-16,0 4 1 16,4-13-3-16,-4-3 1 15,0-3-2-15,0-3 0 16,1-6-4-16,-1-7 0 16,0-6-9-16,0-3 0 15,11-7-7-15,-7 1 0 16</inkml:trace>
  <inkml:trace contextRef="#ctx0" brushRef="#br0" timeOffset="24668.0593">7825 10370 16 0,'-18'-7'8'0,"7"36"0"15,8-14 9-15,-4 14-14 16,0 8 0-16,0 13 3 15,3-3 1-15,4 22-8 16,0 22 0-16,4-9 6 16,3-1 0-16,3-8-1 15,1-1 0-15,3-13-2 16,0-12 0-16,0-6-1 0,-3-16 1 16,-1-9-1-16,1-7 1 15,0 10-2-15,-1-6 1 16,4-10-4-16,-7-6 1 15,0-7-3-15,-3-6 1 16,-1-9-2-16,-3-3 1 16,-3-9 0-16,-1-7 0 15,4 3 2-15,4 6 1 16,3 4 2-16,7 15 1 16,11 7 1-16,14 9 1 15,3 3 0-15,0 0 0 0,-3 3 1 16,-7 7 1-16,-4 9-1 15,-3-6 1-15,-8 2 0 16,-3 4 0-16,-3 0 0 16,-7 3 1-16,-4 1-1 15,-4 2 0-15,-7-3-2 16,-3-3 1-16,-10-10-2 16,-5-2 0-16,1 9-1 15,-7-7 0-15,7-3-3 16,3 1 0-16,7-7-8 15,11-3 1-15,7 0-7 16,18-6 0-16</inkml:trace>
  <inkml:trace contextRef="#ctx0" brushRef="#br0" timeOffset="24890.9134">8611 10815 33 0,'-35'13'16'0,"-14"8"-8"0,42-11 21 15,-8 2-28-15,-2 10 1 16,-4 7 0-16,3-1 1 16,0 0-4-16,4-3 0 0,4-12-3 15,3 2 1-15,17-12-9 16,4 1 1-16</inkml:trace>
  <inkml:trace contextRef="#ctx0" brushRef="#br0" timeOffset="25878.751">8767 10934 33 0,'-25'16'16'0,"4"-4"-15"0,14-2 23 0,-7 5-24 16,-11 7 1-16,-7 3 0 15,4-6 1-15,3 0-3 16,4-3 1-16,3-4 0 16,4-2 0-16,4-4-1 15,6 0 1-15,4-3-1 16,0 1 0-16,7 2-1 16,0 0 1-16,0 7 0 15,0 2 1-15,0 4 0 0,0 6 0 16,-3-6 1-16,-4 9 0 15,-4 7 1-15,1-1 0 16,-1-2-1-16,1-4 1 16,3-3-1-16,0-6 1 15,7-10-3-15,0-6 0 16,4-12-2-16,-1-13 0 16,4 0-1-16,4-3 0 15,0-3 0-15,3-7 0 0,3 4 0 16,1-1 1-16,0 4 2 15,-4 0 0-15,0 0 1 16,0 3 0-16,-3 9 0 16,0 3 1-16,-4 13 2 15,0 4 1-15,-7 8 1 16,-4 10 1-16,-3 6 0 16,-3-3 1-16,-1 4 0 15,1 2 1-15,-1 3-4 16,1-8 1-16,-1 2-2 15,1-6 1-15,-1-13-3 16,1-6 1-16,-4-9-2 16,3-10 1-16,-3 1-3 15,3-10 0-15,1-7-3 16,3 1 1-16,0 0-1 16,0 5 1-16,0 1-1 15,0 7 1-15,0 5 2 16,0 7 0-16,-4 6 1 0,1 6 0 15,-1 7 2-15,4 8 0 16,-3 1 1-16,3-3 0 16,0 16 1-16,0 9 1 15,0 9 0-15,0-3 0 16,3 0 0-16,-3-6 0 16,4-9-1-16,-1-7 0 15,1-6-1-15,3-6 0 16,0-13-2-16,4-10 1 15,3-8-5-15,3-7 0 0,5-3-3 16,2-4 0-16,-3 1-3 16,1-3 1-16,-1 0 0 15,-4 12 1-15,1 0 3 16,-7 3 1-16,-1 4 5 16,-6 2 1-16,-4 1 2 15,-4 3 0-15,-3 6 1 16,-3-7 1-16,-5 10 1 15,5 13 0-15,-1-3-1 16,4 2 0-16,4 1-1 16,3 0 1-16,0-4-2 15,7 1 1-15,3-1-3 16,4-2 1-16,1-1-2 16,6-3 0-16,10-6-10 0,5-3 1 15,3 3-8 1,10-3 1-16</inkml:trace>
  <inkml:trace contextRef="#ctx0" brushRef="#br0" timeOffset="26424.4144">9606 10787 47 0,'-63'53'23'0,"10"-22"-24"0,42-24 36 0,-3 2-34 15,0 4 0-15,3-1-1 16,4 1 0-16,4-1-1 16,6 4 1-16,8-3 0 15,3 2 0-15,7 1-1 16,7-4 1-16,1 4 0 15,2-3 0-15,1 2 0 16,-4-2 0-16,-7 3 1 16,-6 2 1-16,-8 1 0 15,-4 3 0-15,-10 3 0 16,-3 0 0-16,-1-3 0 16,-3-9 1-16,-4 6-2 15,-3 6 1-15,0 0-3 0,-4 3 1 16,0-12-5-16,4-10 0 15,0-9-3-15,4-10 0 16,2 7-2-16,8-10 1 16,4 1 2-16,3-1 0 15,7 3 6-15,0 4 1 16,4 3 4-16,3 3 1 16,3 3 0-16,1 3 0 15,0 0-1-15,-1 0 1 16,4 0-6-16,11-3 0 0,3-3-7 15,4-3 1-15,4-1-5 16,2-2 1-16</inkml:trace>
  <inkml:trace contextRef="#ctx0" brushRef="#br0" timeOffset="26853.5194">9966 11110 28 0,'-21'0'14'0,"0"12"-7"15,10-9 22-15,-10 7-25 16,0 2 1-16,-4 1 4 15,4-1 1-15,3 1-13 16,4-4 1-16,7 4 7 16,4 0 0-16,6 2-2 15,8-5 0-15,3 8-2 16,7 11 0-16,0 5 0 16,-3 4 0-16,-4 3 1 15,-4 6 0-15,1-4-1 16,-4-5 1-16,-3 3-1 15,-4 3 1-15,-11-3 0 0,-3-4 0 16,-4-2-1 0,-6-10 0-16,-8-10-5 0,4 1 0 15,-4-3-6-15,0-10 1 16,4-16-4-16,3-12 0 16,8-6 1-16,6 3 0 15,7-4 6-15,4 4 1 16,11 6 9-16,7 3 0 15,3 10 5-15,0 3 1 16,0 2 0-16,4 8 0 0,-4-1-3 16,7 6 1-16,-3-6-5 15,-4 0 1-15,4-12-16 16,10 9 0 0</inkml:trace>
  <inkml:trace contextRef="#ctx0" brushRef="#br0" timeOffset="28163.8913">10566 11088 18 0,'-14'0'9'0,"-4"12"-3"15,11-12 10-15,0 7-14 16,0 5 0-16,-4 10 3 16,4 3 1-16,0 0-7 15,0 0 1-15,4-6 3 16,-1-3 1-16,4-4-1 15,0-2 0-15,0-4-2 16,4-3 1-16,3-6-1 0,3-6 0 16,1-7-1-16,3 0 1 15,0-2-1-15,0-1 0 16,4 3 0-16,-4 0 0 16,3 7 1-16,-2 3 0 15,-1 6 2-15,0 6 0 16,-4 6 0-16,-3 4 1 15,0 0 0-15,-3 3 0 16,-4-1-1-16,0-8 0 16,0-1-2-16,0-2 1 15,0-1-6-15,4 0 1 0,-1-3-5 16,8-6 0-16,-1-6-4 16,4-10 1-16,4-6-3 15,3 0 1-15,0 0 4 16,-3 0 0-16,0 3 7 15,-8 6 1-15,1 3 6 16,-1 10 0-16,-3 6 4 16,-7 7 0-16,0 12 0 15,-3 6 1-15,-1 0-4 16,1 10 1-16,-1 9-3 16,-3 12 0-16,-3 1-3 15,-1-7 1-15,4-6-2 16,3-6 0-16,1-6-5 15,3-7 0-15,7-13-7 16,0-2 1-16</inkml:trace>
  <inkml:trace contextRef="#ctx0" brushRef="#br0" timeOffset="28375.7269">10834 11260 24 0,'14'-44'12'0,"25"4"-6"0,-25 30 13 15,7 1-15-15,-3 3 0 16,-1 2 2-16,-3 1 1 15,1 3-8-15,-5 3 1 16,-3 4 6-16,-3 5 0 0,-4 4-2 16,0 6 1-16,-7-6-2 15,0-1 0-15,-4 7-3 16,0-3 1-16,4-3-7 16,4-4 0-16,-1-2-8 15,4-10 1-15</inkml:trace>
  <inkml:trace contextRef="#ctx0" brushRef="#br0" timeOffset="28774.9331">11127 11116 29 0,'3'13'14'0,"4"30"-4"16,-7-27 15-16,0 6-23 15,0-3 0-15,-3 12 1 16,-1 7 0-16,-3 15-4 15,0-3 0-15,-4 4 3 0,1-7 0 16,3-10-2 0,0-5 1-16,0-10-5 0,3-10 1 15,4 1-3-15,0-32 0 16,7-16-3-16,0-15 1 16,0 3-1-16,4-3 1 15,-1 3 5-15,5 3 0 16,2 3 5-16,1 7 0 15,0 9 4-15,-1 6 0 16,1 6 2-16,-4 7 0 16,0 6 0-16,-3 10 1 15,-4 2-2-15,-7 7 0 0,-4-3-2 16,1 6 0-16,-4 6-3 16,0 3 1-16,-1 0-4 15,1-9 1-15,0-6-8 16,4-10 0-16,3-12-6 15,3-6 1-15</inkml:trace>
  <inkml:trace contextRef="#ctx0" brushRef="#br0" timeOffset="28960.6908">11511 10730 36 0,'4'0'18'0,"13"35"-14"16,-17-13 27-16,-3 12-30 15,-4 16 1-15,-4-3 0 0,-3 7 0 16,-4 5-3-16,1-2 1 16,3-13-5-16,7-7 1 15,7 1-8-15,7-4 1 16</inkml:trace>
  <inkml:trace contextRef="#ctx0" brushRef="#br0" timeOffset="29134.6938">11638 11154 36 0,'-10'15'18'0,"2"20"-14"0,5-23 26 0,-1 4-29 15,1-3 0-15,-4 9 0 16,3 6 0-16,1 9-2 16,-1-8 0-16,4-4-5 15,0-6 0-15,4-4-5 16,3-9 0-16</inkml:trace>
  <inkml:trace contextRef="#ctx0" brushRef="#br0" timeOffset="29269.4382">11603 11160 34 0,'-14'-50'17'0,"14"22"-13"16,0 15 27-16,3 4-30 16,-3-1 1-16,4 4-1 15,3 6 1-15,3 3-8 16,1 0 0-16,3 7-5 15,4 2 1-15</inkml:trace>
  <inkml:trace contextRef="#ctx0" brushRef="#br0" timeOffset="29510.5795">11896 11188 39 0,'-53'19'19'0,"10"28"-9"0,33-34 32 16,-1-1-40-16,-3 4 1 16,4 12-1-16,-1-3 1 15,7-3-5-15,4-3 1 0,4-3 1 16,3-7 1-16,4-6-6 16,3-6 0-16,3-3-5 15,8-10 0-15,3 0-5 16,4-3 1-16</inkml:trace>
  <inkml:trace contextRef="#ctx0" brushRef="#br0" timeOffset="29816.4901">12044 11257 28 0,'-4'-3'14'0,"-6"12"-6"0,6-5 20 0,-6-1-24 16,-1 3 1-16,-3 3 4 16,0 1 1-16,7 5-13 15,3 1 1-15,1-6 7 16,3-4 0-16,0 0-2 15,0-6 0-15,7 0-3 16,3-9 1-16,4-1-1 16,1 4 1-16,-1-3-1 15,3 2 0-15,1 1 0 16,-4 3 0-16,0 3 0 16,0 0 0-16,-3 0 0 15,-4 3 0-15,0 0 0 0,-4 16 1 16,1-6-1-16,0 2 1 15,-1 1-5-15,1 0 1 16,-1-7-8-16,1 0 1 16,3 1-5-16,3-10 0 15</inkml:trace>
  <inkml:trace contextRef="#ctx0" brushRef="#br0" timeOffset="30011.9866">12227 11082 53 0,'18'-26'26'0,"7"-8"-35"0,-18 18 50 0,3 4-41 15,4-4 1-15,4-3-2 16,7-3 1-16,3 0-5 16,4 0 0-16,3-3-7 15,-3 3 1-15,-4 7-3 16,-10-1 0-16</inkml:trace>
  <inkml:trace contextRef="#ctx0" brushRef="#br0" timeOffset="30158.5644">12446 10759 35 0,'-49'21'17'0,"17"52"-15"0,25-45 32 16,-7 13-32-16,-4-1 0 16,0 7 0-16,1 7 1 15,3-7-4-15,0-10 0 16,7 4-5-16,-1-6 1 15,8 5-7-15,4-11 0 16</inkml:trace>
  <inkml:trace contextRef="#ctx0" brushRef="#br0" timeOffset="30349.8878">12524 11160 47 0,'-18'19'23'0,"-14"18"-23"0,25-27 40 0,-3 5-40 16,-1-5 1-16,-3 2 0 16,3 4 0-16,1-3-4 15,3 2 1-15,3 1-6 16,4-13 1-16,7-6-7 16,11-6 0-16</inkml:trace>
  <inkml:trace contextRef="#ctx0" brushRef="#br0" timeOffset="30485.2658">12559 11050 42 0,'0'-34'21'0,"-11"18"-16"16,11 10 35-16,0 3-39 0,0-1 0 15,-3 1-1-15,3 3 1 16,0 0-7-16,7 0 1 16,0 3-8-16,3 4 0 15</inkml:trace>
  <inkml:trace contextRef="#ctx0" brushRef="#br0" timeOffset="30894.4106">12672 11267 46 0,'-7'18'23'0,"-4"-15"-20"0,11-3 35 0,-3-3-38 16,3-3 0-16,3-3-1 15,1-4 1-15,3-3-1 16,0-2 1-16,0 2-1 15,3 0 1-15,1 4-2 16,0-1 1-16,-4 7 0 16,0 3 1-16,-4 6 0 15,1 3 0-15,-4 4 1 16,0 2 0-16,0 1 1 16,0-4 1-16,0 1-1 15,3-4 1-15,4-3-1 16,0-6 0-16,4-3-1 15,3-4 1-15,4 1-2 16,-1-1 1-16,1 1-1 16,3-1 0-16,-3 4 0 15,-1 3 1-15,-2 6 0 16,-1 0 0-16,0 4 0 16,-7 2 1-16,-7 4-1 15,0 2 1-15,0 1-9 0,3-4 0 16,8-5-10-16,7-1 1 15</inkml:trace>
  <inkml:trace contextRef="#ctx0" brushRef="#br0" timeOffset="31413.0532">13289 10746 38 0,'7'-16'19'0,"7"23"-15"0,-7-11 23 16,4 1-27-16,3 3 0 16,4-3 1-16,-1-6 0 0,5-1-3 15,2 1 1 1,1 0-7-16,-4-1 0 0,0 4-3 15,-3 3 1-15</inkml:trace>
  <inkml:trace contextRef="#ctx0" brushRef="#br0" timeOffset="32086.8869">13469 10630 30 0,'-28'28'15'0,"-4"10"-10"0,25-32 24 0,-4 16-29 15,1 6 1-15,-1 7 0 16,1-1 0-16,-4 7-2 16,3 0 1-16,0 0-3 15,1-7 1-15,-1-3-2 16,4 1 1-16,0-10-1 16,0-3 0-16,4-4 1 0,-1-2 0 15,1-1 5-15,3-2 0 16,0-4 3-1,3 0 0-15,4-3 0 16,4-3 0-16,-1-3 0 0,4-3 0 16,4 0-3-16,3-7 1 15,0-3-3-15,4-5 1 16,10-5-4-16,-3-2 0 16,-4-3-2-16,1 3 0 15,-5 3-1-15,-6-1 1 16,-4 1 1-16,-7 7 0 15,-3 2 2-15,-8 10 1 16,-3 9 3-16,-7 9 1 0,-7 7 0 16,0 6 1-16,-1 3 0 15,1 4 0-15,0-1-1 16,0 7 0-16,-4-4-1 16,8 1 0-16,2-1-1 15,5-2 0-15,3-14 0 16,3 1 1-16,4-3 0 15,4-4 0-15,3-2 1 16,0-4 0-16,0 0-1 16,4-2 1-16,-1-4-2 15,4-4 1-15,-3-2-2 16,-1 0 1-16,1-4 0 16,-4 1 0-16,0 0-1 15,-3 2 1-15,-4 1-1 0,0 0 0 16,-4 6-1-1,1 0 1-15,-5 0-3 0,1 0 1 16,4 0-5-16,-1-3 0 16,4-4-5-16,7-5 0 15,4-1-2-15,10 1 1 16</inkml:trace>
  <inkml:trace contextRef="#ctx0" brushRef="#br0" timeOffset="32414.1877">13829 10693 25 0,'25'-19'12'0,"10"0"-12"0,-25 13 22 0,5 3-19 15,-1-4 1-15,-4 4 2 16,1 3 1-16,-1 0-8 16,-3 7 1-16,-3 2 6 15,0 7 0-15,-4-4-1 16,0 7 0-16,-4 6-2 15,4 0 1-15,0 0-2 16,0-3 0-16,0-3-1 16,0 0 0-16,0 0-1 15,0-4 1-15,-4 4-1 16,1-3 1-16,-4 3 0 16,0-1 0-16,0-2-1 15,0 0 1-15,0-4-6 16,-4-2 0-16,4-7-5 0,0-3 1 15,3-6-6-15,1-10 0 16</inkml:trace>
  <inkml:trace contextRef="#ctx0" brushRef="#br0" timeOffset="32592.9257">13861 10724 27 0,'0'-16'13'0,"7"7"-4"0,-7 9 18 16,3 3-22-16,1 0 1 15,-4 16 4-15,0 9 0 16,-4 13-12-16,-3 15 1 15,-3 1 8-15,-1 6 0 0,0 2-3 16,1-11 0-16,6-4-10 16,4-3 0-16,11 6-10 15,3-12 0-15</inkml:trace>
  <inkml:trace contextRef="#ctx0" brushRef="#br0" timeOffset="33040.1126">14669 10561 28 0,'-15'-3'14'0,"1"12"-4"0,4-2 10 15,-15 21-18 1,-3 3 1-16,0 4-1 16,-1 9 1-16,1-1-4 15,3 1 0-15,1-6-2 16,-1-7 1-16,7-9-8 15,8-3 0-15</inkml:trace>
  <inkml:trace contextRef="#ctx0" brushRef="#br0" timeOffset="33188.028">14439 10809 29 0,'0'19'14'0,"4"43"-7"16,-4-40 20-16,0 3-26 15,-4 10 1-15,1-1 1 16,-1 7 0-16,1 0-4 0,-8 3 0 15,4-13 2-15,0 13 0 16,0-3-9-16,3-4 1 16,8-2-4-16,6-23 1 15</inkml:trace>
  <inkml:trace contextRef="#ctx0" brushRef="#br0" timeOffset="33340.0996">14616 11047 31 0,'-15'-25'15'0,"15"6"-12"0,4 13 24 0,7-7-27 16,6-2 1 0,4-4-1-16,8-3 1 0,-5-3-6 15,5-3 1-15,-5-1-5 16,1 7 0-16</inkml:trace>
  <inkml:trace contextRef="#ctx0" brushRef="#br0" timeOffset="33688.5587">14806 10774 23 0,'-25'44'11'0,"-13"6"-8"0,23-25 14 0,1 7-16 16,-7 5 0-16,0-2 0 16,3 2 0-16,4-2-2 15,4-4 1-15,6-2 1 16,8-7 0-16,6-4-1 0,4-5 0 15,8-4 0-15,2-6 1 16,1 1-1-16,3-8 1 16,-7-2 0-16,-3 3 0 15,-4 0 1-15,-3 0 1 16,-1 0 1-16,-6 3 0 16,-8 0 0-16,-3 3 0 15,-3 3-1-15,-4 0 1 16,-1-3-3-1,5 1 1-15,-1-1-3 0,4-6 1 16,7-4-7-16,11-8 1 16,6-4-6-16,8-6 1 15</inkml:trace>
  <inkml:trace contextRef="#ctx0" brushRef="#br0" timeOffset="34030.1178">15131 10655 35 0,'-4'0'17'0,"-6"13"-14"0,6-10 28 0,-3 3-28 16,-4 3 0-16,1 1 3 15,-1-4 0-15,4 7-8 16,4 2 1-16,3-5 4 16,7-1 0-16,0 1-2 15,3 2 1-15,11 1-2 16,1-1 0-16,-1 4 0 0,0 3 1 15,-3-4 0 1,-1 4 1-16,-3 6 0 0,-7 3 1 16,-7 1-1-16,-7-1 1 15,-3-3-1-15,-4 3 1 16,-4-3-2-16,0 4 1 16,-3-1-1-16,-3 3 0 15,-5-6-5-15,1-3 0 16,3-6-7-16,4-7 0 15,4-6-6-15,6-9 1 16</inkml:trace>
  <inkml:trace contextRef="#ctx0" brushRef="#br0" timeOffset="34263.5394">14961 10950 42 0,'4'0'21'0,"-1"9"-15"0,1-2 35 0,-1-1-37 15,4 9 0-15,4 4 3 16,0 3 0-16,-1-6-8 15,4 3 1-15,0 3 6 16,4 3 0-16,0 0-2 16,6 3 0-16,5-3-2 15,-1-6 0-15,4 0-1 16,-4 0 1-16,4-4-8 16,3 1 0-16,-3-4-12 15,6 4 1-15,1 9-3 16,0-9 1-16</inkml:trace>
  <inkml:trace contextRef="#ctx0" brushRef="#br0" timeOffset="34857.4018">16058 10649 24 0,'-35'53'12'0,"21"44"-3"16,11-50 15-16,-1 7-21 15,0 2 0-15,4-9 3 16,8-6 0-16,6-16-7 0,7-12 0 16,4-10 5-16,3-13 1 15,-4-12-1-15,1-9 0 16,-4-7 0-16,-7-2 0 16,-3 2 0-16,-4 0 0 15,-7 13 0-15,-3 0 0 16,-8 6-1-16,-3 4 0 15,-4 2-1-15,-3 4 1 16,0 2-2-16,-4 4 0 16,4 6-1-16,3 10 1 15,4 6-5-15,4-7 1 16,6-2-8-16,8-4 0 16,6-6-6-16,8-6 0 15</inkml:trace>
  <inkml:trace contextRef="#ctx0" brushRef="#br0" timeOffset="35321.2753">16482 10674 29 0,'-18'25'14'0,"18"9"-2"0,-3-12 16 0,-4 13-24 16,-4 6 0-16,-3 12 3 15,-11 0 0-15,0 7-9 16,-6 3 1-16,3-13 5 15,-1 3 0-15,5 7-2 0,2-1 1 16,5 4-4 0,-1-3 1-16,4-13-6 0,7-10 1 15,7-21-4-15,0-16 0 16,7-19-1-16,0-19 1 16,0 4 1-16,0-13 0 15,-3-16 7-15,6-6 0 16,11-9 5-16,8-7 1 15,6 7 0-15,7 18 1 16,-3 7 0-16,3 9 0 16,-6 9-2-16,-1 10 0 15,-3 7 0-15,-4 8 1 16,-3 7 0-16,-4-3 0 16,-11 12 0-16,-3 7 1 0,-10 8-1 15,-4 11 0-15,-4 2-1 16,-3 4 0-16,0 0-2 15,0-1 1-15,-4-9-4 16,8-6 1-16,3-3-9 16,3-9 1-16,8-7-10 15,10-3 0-15</inkml:trace>
  <inkml:trace contextRef="#ctx0" brushRef="#br0" timeOffset="35764.3293">17117 10828 35 0,'-14'28'17'0,"-7"19"-10"0,17-32 19 15,-10 4-23-15,-4 6 0 16,-3-3 1-16,3 0 1 15,4 0-6-15,4-9 0 16,-1-7 3-16,4-9 0 16,7-10-1-16,11-12 0 15,-1-9-1-15,8-7 0 16,3 0 0-16,-3 7 1 16,3 6-1-16,0 2 1 15,-3 8-1-15,-1 5 1 0,1 4 0 16,0 2 0-16,-4 4 0 15,0 6 1-15,-4 13 0 16,-6 6 0-16,-4 6 0 16,-4 7 0-16,-3 6 0 15,-3 2 0-15,-4 1-1 16,0 6 0-16,-1-2-3 16,1-5 1-16,4-8-8 15,3-4 0-15,7 7-7 16,7-13 0-16</inkml:trace>
  <inkml:trace contextRef="#ctx0" brushRef="#br0" timeOffset="36256.0462">17438 10837 48 0,'17'-9'24'0,"26"-17"-26"0,-29 17 39 16,4-4-37-16,3 1 1 15,0-1-1-15,0-2 1 16,4-7-3-16,-1 3 0 16,5 0-4-16,-5 0 0 15,-3 4-4-15,-3-1 0 16,-4 0-4-16,-7 4 1 16,-7-1 0 15,4 23 13-31,-22-29 0 15,4 19 0-15,0 9 6 16,3 13 1-16,1 3 4 16,-1 19 0-16,1 9-4 15,-1 10 1-15,-7 3-1 16,-3 0 0-16,0 0-2 16,-4 3 1-16,-3-13-2 15,0 1 1-15,3-7-2 16,-3-6 1-16,7-13-2 15,-4-6 0-15,8-12-1 16,2-13 1-16,5-7-2 16,3 1 1-16,7-13-1 15,7-3 0-15,3-3-2 16,8-6 1-16,3 0-6 16,14-4 1-16,1-6-6 0,3 1 1 15,-4-1-6-15,0 0 1 16</inkml:trace>
  <inkml:trace contextRef="#ctx0" brushRef="#br0" timeOffset="36540.6863">17875 10724 30 0,'7'3'15'0,"14"0"-9"0,-10-3 23 16,0 7-27-16,6 2 0 0,1-3 2 16,0 1 0-16,3-4-4 15,0 0 0-15,-3-6 4 16,-1-7 0-16,1 4-1 15,-1-3 0-15,-2-1 0 16,-5-5 1-16,-3 2-1 16,-7 0 0-16,0 1 0 15,-7-4 0-15,-3 1-1 16,-8-1 0-16,-3 3-1 16,-4 1 1-16,-3 5-2 15,0 4 0-15,-1 3-5 16,1 7 0-16,3 5-9 15,1 7 1-15,-1 6-4 16,4 6 1-16</inkml:trace>
  <inkml:trace contextRef="#ctx0" brushRef="#br0" timeOffset="37498.7393">17688 11154 44 0,'-7'12'22'0,"11"-15"-20"0,-1 0 42 16,4-3-43-16,0-7 1 16,4 4 0-16,3-7 0 15,0-3-3-15,0-3 0 16,0 3 1-16,1 1 1 16,-1-4-3-16,-4 6 1 15,1 7-4-15,-4-1 1 0,-4-2-4 16,1 2 1-16,-1 7-3 15,-3 3 0-15,4 0 0 16,0 3 0-16,-1 0 2 16,4 4 0-16,0-4 4 15,4 0 0-15,-4 0 5 16,7 0 1-16,-4-3 3 16,5 0 0-16,-5 3 2 15,1 0 1-15,-1-6 0 16,1 0 0-16,-1-6-2 15,1-1 0-15,0 4-3 16,-4-3 1-16,3-1-2 16,-6 1 0-16,-1-1-2 15,-3 4 1-15,0 6-3 16,-3 3 0-16,-4 4-3 16,-4 2 1-16,-3 4-4 15,-7 5 1-15,0 7-2 0,-4 1 1 16,4 2 2-16,-4-3 0 15,1 0 3-15,-1 0 0 16,0 0 4-16,4-3 1 16,0-3 2-16,7-3 0 15,0-4 2-15,3-2 1 16,4-4-1-16,0 0 0 16,3-3-2-16,1-3 1 15,3 0-2-15,3-6 0 16,1-3-2-16,3-1 1 0,0 1-4 15,4-4 1-15,-1 1-4 16,1-1 1-16,-4 4-1 16,0-1 0-16,0 1-1 15,-4 3 1-15,-3 6 2 16,0 0 0-16,-3 3 4 16,-1 6 0-16,1 4 2 15,-4 2 0-15,3 4 1 16,-3 3 0-16,0-3-1 15,0 0 1-15,0 9-2 16,3 0 1-16,-3 4-2 16,4-4 1-16,-1-9-1 15,1-4 0-15,-1-2 0 16,4-4 0-16,0-3-1 16,0-9 1-16,0-6-1 0,0-4 1 15,0 1-1-15,-3-4 0 16,3 4 0-16,0 2 0 15,0 4 0-15,0 0 1 16,0 6 0-16,0 0 0 16,7 0 0-16,0-3 0 15,7-4 0-15,0 1 1 16,4-7-4-16,3 10 0 16,4-6-6-16,6-1 0 15,8 1-4-15,-4-3 1 16</inkml:trace>
  <inkml:trace contextRef="#ctx0" brushRef="#br0" timeOffset="37806.3297">18313 10931 38 0,'-18'-19'19'0,"29"-12"-24"16,-8 21 35-16,1-2-31 15,3-1 1-15,0 4-1 16,0 0 0-16,3 2 1 16,1 1 0-16,3 0-4 15,0-4 1-15,4 1-3 0,3 3 1 16,4-4-4-1,-11 4 1-15,0 0-1 0,-7 3 0 16,-3 3 2-16,-8-7 1 16</inkml:trace>
  <inkml:trace contextRef="#ctx0" brushRef="#br0" timeOffset="38251.1121">18623 10570 28 0,'-3'-6'14'0,"10"3"-11"15,-7 3 33-15,0 0-32 16,0 0 0-16,0 0 4 16,0 0 0-16,-4 6-9 15,-6 4 0-15,-1 2 6 16,-7 4 1-16,-6 3-2 0,-1 3 0 15,0 0-2-15,-3 3 1 16,-4 12-2-16,-7 4 1 16,4 0-2-16,0-4 1 15,3 4-3-15,4-3 0 16,0-7-5-16,7-3 1 16,6-6-6-16,5-6 0 15,6 0-5-15,4-7 1 16</inkml:trace>
  <inkml:trace contextRef="#ctx0" brushRef="#br0" timeOffset="38559.5667">18369 10884 25 0,'-3'-13'12'0,"6"-2"-1"0,-3 15 17 0,0-3-23 15,0 3 0-15,0-7 3 16,0 7 1-16,-3 7-11 16,3 5 1-16,-4 10 6 15,1 9 1-15,-1 7-3 16,-3 0 1-16,0 9-2 16,0 0 0-16,0-6-1 15,0-1 0-15,3 4-3 16,4-3 1-16,0-3-4 0,0-4 0 15,4-9-4-15,3-9 1 16,0-4-8-16,3-8 1 16</inkml:trace>
  <inkml:trace contextRef="#ctx0" brushRef="#br0" timeOffset="38896.0158">18789 10633 42 0,'0'-9'21'0,"-7"2"-15"0,3 7 36 0,1 4-38 16,-8 5 0-16,1 7 1 15,-8-1 1-15,-3 10-7 16,0 1 0-16,3 8 5 16,4-6 0-16,7-3-2 15,0-3 1-15,7 0-2 16,7-6 1-16,3-7-2 15,5 1 1-15,-1-7-1 16,3-9 0-16,4-7 0 16,1 0 1-16,2-2-1 15,1-10 0-15,3 9-4 16,1-3 1-16,-5 0-4 16,-3-3 0-16,11-3-5 15,-4 3 1-15,-7 4-6 16,-3-1 0-16,-7 3 2 15,-4 7 1-15</inkml:trace>
  <inkml:trace contextRef="#ctx0" brushRef="#br0" timeOffset="39077.1843">18849 10702 33 0,'-35'25'16'0,"3"66"-17"0,25-72 33 16,0 9-31-16,-4 13 1 15,1 0 0-15,-8 6 0 16,0 3-3-16,-6 0 1 0,2-9 1 15,-2 6 1 1,-1 9-6 0,0-9 0-16,8-6-7 15,10-16 0-15</inkml:trace>
  <inkml:trace contextRef="#ctx0" brushRef="#br0" timeOffset="39454.2428">18722 11176 27 0,'14'-51'13'0,"14"8"5"0,-17 33 16 0,3-6-28 16,4 1 1-16,3-1 3 16,0-3 0-16,0 4-12 15,0 5 1-15,0 4 8 16,11 0 0-16,-4 3-4 16,-6 3 1-16,2 3-2 15,-3 0 1-15,-6 3-3 16,-5 0 0-16,1-3-5 15,-8 7 1-15,-3 2-5 0,-14 7 1 16,-4-3-4-16,-6 3 0 16,-1 0 0-16,-3-1 0 15,0 1 5-15,-1 0 1 16,12-3 6-16,3-4 0 16,3-2 6-16,8-1 1 15,6-3 2-15,4 1 0 16,4-4-1-16,3 0 1 15,0-3-4-15,7-3 1 16,4-7-6-16,3-2 0 16,4-1-11-16,0 1 1 0,-4-1-5 15,-7-6 0-15</inkml:trace>
  <inkml:trace contextRef="#ctx0" brushRef="#br0" timeOffset="42728.028">5292 16641 30 0,'-50'-6'15'0,"57"12"-14"16,-3-9 15-16,10 6-13 16,0-3 0-16,4-6 0 15,3 0 0-15,4-1-5 16,-1-2 1-16,1 0 3 15,3 2 0-15,-7 7-2 16,1 0 0-16,-8 10 0 16,-4-4 0-16,-3-3-1 15,-3 3 0-15,-8 7 0 16,-3 0 1-16,-3-1 0 0,-4 1 0 16,3-4 0-1,0 4 1-15,4-7-1 0,7 3 0 16,0-6 0-16,11 4 1 15,7-7-1-15,-1-7 0 16,1-2-1-16,3 0 1 16,0-4 0-16,0 7 0 15,-3 3 0-15,0 3 0 16,-8 0 0-16,1 3 1 16,-4 3 0-16,-7 10 1 15,-4-1-1-15,1 4 1 16,-4 0 0-16,0-3 0 15,0 3-2-15,-4-4 1 0,-3-5-5 16,7-1 0-16,0-6-4 16,0-3 1-16,3-6-2 15,1 0 0-15,3-1 0 16,0 7 1-16,3 4 5 16,1 2 1-16,-1 6 5 15,1-2 0-15,-1 9 4 16,4 15 0-16,-3 13 0 15,-1 6 1-15,-3-9-3 16,0 3 0-16,0-3-2 16,0 3 1-16,4-12-3 15,3-4 1-15,-7-9-6 16,4-6 1-16,3-7-7 16,0-9 1-16</inkml:trace>
  <inkml:trace contextRef="#ctx0" brushRef="#br0" timeOffset="42902.95">5669 17033 20 0,'-7'-34'10'0,"4"40"-2"0,3-3 10 16,-4 13-13-16,-3 0 0 15,0 6 1-15,3-1 1 16,-3 5-9-16,4-11 0 16,-1 4 6-16,4-13 0 0,7-6-4 15,0-12 1-15,4-10-7 16,3-3 1-16,4-3-6 15,-1-10 1-15</inkml:trace>
  <inkml:trace contextRef="#ctx0" brushRef="#br0" timeOffset="43489.9679">5888 16682 37 0,'21'-9'18'0,"0"-4"-19"16,-10 4 31-16,3-4-30 15,7-6 0-15,-3-3 0 16,-1 0 1-16,1-3-1 16,0-3 0-16,-4 9-1 15,0 4 1-15,-4-1-5 16,1 7 1-16,-4 5-3 16,-3 11 0-16,-4 2-1 15,0 10 0-15,-4 6 1 16,-3 3 0-16,-4 7 7 0,-3 5 0 15,-3 8 4-15,-5-5 0 16,1 11 3-16,0 5 0 16,0-5 1-16,3-10 0 15,1-13-3-15,10 0 1 16,-4-18-2-16,4-4 1 16,4-18-3-16,3-4 0 15,3-18-2-15,4 12 1 16,4-6-1-16,6-3 0 15,1 0-1-15,7-1 1 16,-8 1 0-16,1 3 0 16,0 6 0-16,-1 7 0 0,-3 2 0 15,0 10 0-15,-3 7 0 16,-7 5 1-16,-1 4 0 16,-3 9 0-16,0-6-1 15,0 9 1-15,0 3-1 16,0 1 0-16,0-4 0 15,-3-3 0-15,3-3 0 16,0-3 0-16,0-10 0 16,0-6 0-16,0 3-2 15,0-6 0-15,0-15-4 16,3-4 1-16,1-6-7 16,-4-1646 1-16,3 3304-1 15,1-1661 0-15</inkml:trace>
  <inkml:trace contextRef="#ctx0" brushRef="#br0" timeOffset="43721.2827">6061 16343 28 0,'7'32'14'0,"-4"27"-11"0,-3-37 28 16,0 3-29-16,-3 13 1 15,-1 0 0-15,1 9 1 16,-1 6-6-16,1 0 1 0,-4 10 3 15,3 3 0-15,1 3-2 16,3-6 1-16,0-10-5 16,3-15 1-16,1-7-5 15,-1-9 0-15,4-7-3 16,4-8 0-16</inkml:trace>
  <inkml:trace contextRef="#ctx0" brushRef="#br0" timeOffset="43908.0079">6110 16378 28 0,'-10'-47'14'0,"24"47"-6"15,-11-6 25-15,1 9-29 16,-1 3 0-16,1 7 3 16,3 2 0-16,-4 10-9 0,4 0 0 15,-3 4 5-15,3 2 1 16,0-3-12-16,4-3 0 15,3-3-6-15,0-3 1 16</inkml:trace>
  <inkml:trace contextRef="#ctx0" brushRef="#br0" timeOffset="46121.1601">6576 16215 34 0,'-14'19'17'0,"14"-4"-13"0,3-12 17 0,4 1-20 16,0-1 1-16,4 0 0 15,3 0 0-15,0 0-3 16,4 0 1-16,-1-3 1 0,1 0 1 15,0 3-3 1,-1 1 1-16,-3-1-4 0,-3 3 0 16,-4 3-1-16,-3-5 1 15,-4 5-1-15,-7 10 1 16,-4 0 1-16,0-1 1 16,-3 14 4-16,0-10 0 15,0 3 1-15,0-3 1 16,0-10 0-16,3 1 0 15,8-7 0-15,-1 0 0 16,4-6-3-16,4-3 1 16,3-3-2-16,3-7 1 15,1 7-1-15,0-3 1 16,3-4-1-16,0 4 1 0,0 6-1 16,-4 3 1-16,1 3-1 15,-4 3 1-15,-3 3-1 16,-4 7 1-1,0 3-1-15,-4 3 1 0,-3-3-1 16,0 0 0-16,0-1 0 16,3-5 1-16,1-1-1 15,-1-2 0-15,1-4 0 16,3-3 1-16,3 3-1 16,1-9 1-16,3 0-1 15,0-3 0-15,0 0 0 16,0-4 1-16,0 4-1 15,4 3 0-15,-1 6-1 16,-3 6 1-16,0 1 0 16,0-1 0-16,1 4 0 0,-5 2 1 15,1 1-1-15,-4 12 1 16,0-9-2-16,-4 3 0 16,1-3-3-16,-1 0 1 15,0-4-3-15,-3 1 0 16,-3-3-1-16,-1-4 0 15,1-6 0-15,-1-3 1 16,-3-9 1-16,0-4 1 16,3 1 3-16,1-4 1 15,3 3 1-15,3 1 0 16,1 3 1-16,3-1 1 0,3 4 0 16,1-4 0-16,-1 10 0 15,4-3 1-15,-3 3 0 16,-1 3 0-16,-3 4 0 15,0 5 0-15,0 1 0 16,-3 2 0-16,-1 1-2 16,1 6 0-16,-4-6-1 15,0-7 1-15,3 4-2 16,1-10 1-16,-1 6-6 16,4-6 1-16,0-3-7 15,7-6 0-15</inkml:trace>
  <inkml:trace contextRef="#ctx0" brushRef="#br0" timeOffset="46378.5919">6957 16541 24 0,'-14'0'12'0,"-11"38"-5"0,18-29 13 16,0 0-17-16,-7 1 0 15,7 2 3-15,0 4 0 16,0-3-8-16,3-1 1 15,4 4 4-15,0-1 1 16,4-5-2-16,3-4 0 16,7-3-1-16,3 0 0 15,1-3-1-15,-4-3 0 0,4 0-3 16,-4-3 1-16,0 3-8 16,-3 0 1-16,-1 6-3 15,-3 3 1-15</inkml:trace>
  <inkml:trace contextRef="#ctx0" brushRef="#br0" timeOffset="47007.669">6745 16898 29 0,'-18'-6'14'0,"8"16"-13"15,10-4 26-15,-4 3-26 16,1 4 0-16,-1 2 1 16,1 7 0-16,-1 4-3 0,1 2 1 15,-4-3 1-15,0 0 0 16,0-3-1-16,3-3 1 16,1-7-1-16,-1 4 0 15,0-7-1-15,4-2 1 16,0-7-2-16,8-13 0 15,2-6-2-15,4-6 1 16,4-6 0-16,3-4 0 16,0 1 0-16,0 6 1 15,4 2 0-15,-4 11 1 16,0-1 1-16,-3 7 1 16,-11-4 0-16,0 13 1 15,-3 6 1-15,-8 10 0 0,1 9 1 16,-1-9 0-16,1 25 0 15,-5-7 0-15,5-2-1 16,-1-1 0-16,4-12-1 16,0-7 1-16,4 7-1 15,-1-10 0-15,5-12-1 16,-1-6 0-16,7-10-3 16,0-3 1-16,3-6-2 15,-2-3 1-15,-5-4-3 16,8 4 1-16,-4 2-1 15,0 11 1-15,0-4 3 16,0 6 0-16,-3 3 2 16,-4 4 1-16,0 6 2 15,0 3 1-15,-3 9-1 16,-1 10 0-16,-3 16-1 16,-3 12 0-16,-1 6-3 15,4-9 0-15,4-3-12 0,6 3 0 16</inkml:trace>
  <inkml:trace contextRef="#ctx0" brushRef="#br0" timeOffset="47694.9078">7659 16528 35 0,'-14'7'17'0,"35"2"-10"0,-11-6 18 15,1 0-24-15,0 1 1 16,3-4 0-16,3-4 1 16,1-11-4-16,0 2 1 0,-1-9 2 15,1-6 1 1,0 0-5-16,-4 3 0 0,0 6-5 15,-4-3 1-15,-3 6-6 16,-3 4 0-16,-4-1-1 16,-4 4 1-16,-3-1 4 31,-60 82 8-31,124-147 2 16,-68 94 0-16,1 12 5 15,-1 29 0-15,-3-4 1 16,0 20 1-1,3-7-7-15,1 9 1 0,3 0-2 16,0 1 1-16,3-16-6 16,4-20 1-16,4-11-5 15,6-26 0-15</inkml:trace>
  <inkml:trace contextRef="#ctx0" brushRef="#br0" timeOffset="48205.3661">7930 16757 33 0,'-7'47'16'0,"-3"4"-13"0,10-48 29 16,0 0-30-16,-4 0 1 15,1 3 0-15,3 0 1 16,0 1-5-16,0-7 0 0,0 0 3 16,3 0 0-16,4-7-5 15,4-5 1-15,7-4-6 16,6-3 1-16,1 4-6 15,3-1 1-15,0 0-1 16,1 1 1-16,-1 8 8 31,-92 83 4-31,138-145 4 16,-77 78 0-16,-4 13 6 16,0-9 1-16,0 5 1 15,-4 8 0-15,4 2-7 16,4 0 1-16,3-6-2 15,0-10 1-15,7-2-2 16,7-10 0-16,0-10-4 16,0-2 1-16,4-4-3 15,-1-3 1-15,1-3-2 16,0 4 1-16,-4-1-2 16,0 3 1-16,-4 4 1 15,1 5 1-15,-4 7 3 0,-4 7 0 16,1 2 1-16,0 0 0 15,-1 7 1-15,-3 3 0 16,0 6 0-16,0-3 0 16,0 6-7-16,0-6 1 15,4-3-9-15,3 0 1 16</inkml:trace>
  <inkml:trace contextRef="#ctx0" brushRef="#br0" timeOffset="48380.8252">8318 16751 44 0,'-21'16'22'0,"7"-1"-24"0,11-8 35 0,-1-4-34 16,1 0 1-16,3-3-2 16,0-6 0-16,3-7-3 15,4 4 0-15,0-1-7 16,4-2 1-16</inkml:trace>
  <inkml:trace contextRef="#ctx0" brushRef="#br0" timeOffset="48987.7801">8460 16842 28 0,'-4'3'14'0,"1"7"-7"0,3-7 18 0,0 3-24 16,-4-6 1-16,4 6 0 15,0 4 1-15,0 2-4 16,0 4 1-16,0-4 2 16,0 1 0-16,0-1-1 15,0 4 1-15,0-10-2 16,0 1 1-16,0-4-1 16,0 6 1-16,0-6-1 15,0-3 1-15,0 0 0 16,0 0 0-16,0-9-1 15,0 3 1-15,0 6 0 16,0-7 0-16,0 4-1 16,0 3 1-16,0-9 0 15,0 9 1-15,0 0-1 16,0 0 1-16,-3 6-1 16,3 0 1-16,-4 1-1 15,4-1 1-15,0 7-2 16,-4-1 0-16,4-9 0 0,0 10 0 15,0-1 0-15,0-2 0 16,0-1-1-16,0-6 1 16,0 0 0-16,0 1 0 15,0-4-2-15,0 0 1 16,4-10-6-16,0 4 1 16,-1-4-8-16,4 1 1 15</inkml:trace>
  <inkml:trace contextRef="#ctx0" brushRef="#br0" timeOffset="49372.9571">8396 16742 29 0,'-7'-22'14'0,"-4"-3"-6"0,11 18 17 15,-3-2-25-15,-1 3 1 16,1 3-1-16,3-1 1 16,0 4-7-16,0 0 1 15,7 7-4-15,0 2 0 16</inkml:trace>
  <inkml:trace contextRef="#ctx0" brushRef="#br0" timeOffset="49886.3488">8682 16767 23 0,'-25'9'11'0,"11"35"-6"0,7-35 14 16,0 7-15-16,0 6 0 15,0 13 2-15,0 2 0 16,-7 4-8-16,3-3 1 16,4-10 5-16,0-6 0 15,3-10-2-15,8-5 0 16,3-17-1-16,0-9 0 16,7-12-1-16,4 3 1 15,-1-7-1-15,5 7 0 16,-1-3 0-16,4 6 0 15,-4 6 0-15,0 3 1 16,-4 7 1-16,-2 2 0 16,-1 7 1-16,-4 7 1 0,1-4 0 15,-4 16 0-15,-4 6-1 16,1 0 0-16,-1 6-2 16,-3-3 1-16,0 1-8 15,0-7 1-15,4-7-10 16,3-8 1-16</inkml:trace>
  <inkml:trace contextRef="#ctx0" brushRef="#br0" timeOffset="50064.042">8957 16742 30 0,'-14'9'15'0,"7"16"-6"15,3-12 14-15,1-1-23 0,-1 1 1 16,1 9 0-16,-1 0 0 15,1-7-2-15,-1 1 0 16,4 0-4-16,0-7 1 16,4-6-6-16,-1-9 0 15</inkml:trace>
  <inkml:trace contextRef="#ctx0" brushRef="#br0" timeOffset="50182.1134">8943 16764 20 0,'-4'-41'10'0,"4"-6"-4"0,0 41 11 16,0-4-17-16,0-2 1 15,4 5-1-15,3-2 1 0,0 3-8 16,4-1 1-16,-1 7 0 16,1 0 0-16</inkml:trace>
  <inkml:trace contextRef="#ctx0" brushRef="#br0" timeOffset="50696.2448">9112 16826 28 0,'-28'29'14'0,"14"-14"-10"15,10-9 27-15,1 7-29 16,-1 0 0-16,1-7 0 16,3-3 1-16,0-3-4 15,3-6 0-15,4-1 0 16,4-8 1-16,7 2-4 16,-1-2 0-16,1-4-1 15,3 3 1-15,-7 0-1 16,4 7 1-16,-4 3 1 15,-3 3 1-15,-1 3 4 16,-3 6 0-16,-3 6 2 0,-4 1 0 16,0-1 1-16,0-2 0 15,0 6-1-15,0-7 1 16,3-3-3-16,4-6 1 16,-3-3-2-16,3 3 0 15,3 0-1-15,-3-3 1 16,4-3-1-16,3 3 0 15,0-1-1-15,0 4 1 16,-3 0 0-16,0 4 0 16,-1 2 2-16,-3 13 0 15,0 6 1-15,-3 9 1 0,-4 1 1 16,-4 9 0-16,-3-4 0 16,-7-2 1-16,-4 0-2 15,-6 2 1-15,-8-2-2 16,-3-3 0-1,3-7-1-15,4-3 0 0,3-9-5 16,7-10 1-16,4-9-9 16,4-13 0-16,3-9-7 15,-7-13 0-15</inkml:trace>
  <inkml:trace contextRef="#ctx0" brushRef="#br0" timeOffset="51599.6081">9613 16162 25 0,'-7'0'12'0,"7"15"-6"0,0-5 11 15,0 8-15-15,0 4 0 16,0 16 1-16,-3 12 1 31,-8 44-4-31,-3-9 0 0,0-10 2 16,0-9 1-16,3-10-1 16,1-18 1-16,2-7-2 15,1-15 0-15,7-19-1 16,0-19 0-16,7-16 0 15,4-24 0-15,0-14-1 16,3 11 1-16,7-1-1 16,7 3 1-16,7 13-1 15,1 15 1-15,3 13 0 16,-4 13 0-16,-3 12 0 16,-8 7 1-16,-6 8 0 15,-8 11 1-15,-3 11 0 16,-7 14 1-16,-7-4-2 15,-3 3 1-15,-8 7 0 16,-3-4 1-16,0-6-1 16,-7-9 0-16,7-3-5 0,3-16 0 15,4-10-5-15,14 1 0 16,7-7-5 0,10-9 0-16</inkml:trace>
  <inkml:trace contextRef="#ctx0" brushRef="#br0" timeOffset="51958.625">9945 16597 35 0,'-7'-6'17'0,"-4"12"-17"0,8 7 31 15,-4 3-29-15,-8 9 1 0,5 12 3 16,-1 1 1-16,4-7-8 16,7-2 0-16,4 2 4 15,3-9 1-15,3-10-2 16,1-2 1-16,3-7-2 15,-3-3 0-15,-1-9 0 16,1-7 0-16,-1-6-1 16,5-3 0-16,-1 0 0 15,-4 0 0-15,1 6-1 16,-1 3 0-16,1 7 0 16,-4-1 1-16,0 4-1 15,-3 12 1-15,-4 4 0 16,0 5 0-16,-4 4 0 15,1 6 1-15,-1-6 0 16,1 9 0-16,-5-3-6 16,5 1 1-16,3-11-10 15,3-5 1-15,5-10-2 0,-1-10 1 16</inkml:trace>
  <inkml:trace contextRef="#ctx0" brushRef="#br0" timeOffset="52121.6459">10104 16657 38 0,'0'0'19'0,"14"-19"-20"0,-7 16 39 16,0 0-36-16,0 3 1 16,7-6 0-16,0-1 0 0,7-2-4 15,0-4 0-15,4-5-1 16,0-4 1-16,-1 0-7 16,1-3 0-16,-4-4-5 15,0 4 0-15</inkml:trace>
  <inkml:trace contextRef="#ctx0" brushRef="#br0" timeOffset="52313.9238">10361 16321 34 0,'-21'26'17'0,"-7"74"-17"0,17-69 28 0,-7 7-27 16,-3 6 0-16,0 6 0 15,4 0 0-15,6-6-2 16,4-6 1-16,7-4-4 15,7-9 1-15,4-3-7 16,6-9 1-16,8-4-1 16,0-9 0-16</inkml:trace>
  <inkml:trace contextRef="#ctx0" brushRef="#br0" timeOffset="52637.7527">10460 16739 37 0,'-7'-4'18'0,"0"17"-19"0,3-7 39 16,1 7-35-16,-4 6 1 15,0-4 2-15,0 13 1 16,3 13-8-16,4 0 0 16,0-7 5-16,0 1 1 15,4-7-2-15,3-12 0 16,3-10-1-16,1-15 0 0,-4-13-1 16,3-3 0-16,-3 3-1 15,1 0 1-15,2-3-1 16,1 0 1-16,-1 3-2 15,-3 3 1-15,0 6 0 16,0 4 1-16,0 6-1 16,1 6 1-16,-1 6 0 15,-4 1 1-15,1 9 0 16,-4 9 1-16,0 3-2 16,3-3 1-16,1 4-9 15,3-10 0-15,7-10-11 16,3 7 0-16</inkml:trace>
  <inkml:trace contextRef="#ctx0" brushRef="#br0" timeOffset="53281.1977">10964 16682 31 0,'-21'13'15'0,"35"-7"-2"0,-3-6 10 16,3-3-22-16,4-7 1 16,6-5 0-16,5-7 1 15,2-3-4-15,1-7 1 16,3-2 0-16,-3-4 1 16,7 4-5-16,0-1 1 0,-1 7-5 15,-2 3 1 1,-5 0-5-16,1 6 1 0,-4 6 0 15,-6 4 0 1</inkml:trace>
  <inkml:trace contextRef="#ctx0" brushRef="#br0" timeOffset="53443.5042">11465 16453 22 0,'-31'47'11'0,"-44"19"-10"0,54-47 23 0,-3 3-22 16,-8 9 0-16,-3 7 0 15,-1-1 1-15,5 1-4 16,2-13 1-16,5-6 1 15,6 0 1-15,4-7-6 16,3-9 1-16,4 7-4 16,7-13 0-16,4-10-2 15,6-6 0-15</inkml:trace>
  <inkml:trace contextRef="#ctx0" brushRef="#br0" timeOffset="53622.2607">11243 16648 28 0,'21'3'14'0,"4"16"-14"0,-18-7 30 16,0 13-27-16,0 3 0 15,-3 4 2-15,-4 12 1 16,-7 6-7-16,-1 9 0 16,-2 1 4-16,-4 3 1 15,-4-4-2-15,1-2 1 16,-1-7-6-16,4-9 1 16,3-7-10-16,4-9 0 0</inkml:trace>
  <inkml:trace contextRef="#ctx0" brushRef="#br0" timeOffset="53786.9607">11289 16861 39 0,'7'3'19'0,"18"0"-12"0,-18 6 27 0,3 7-30 16,1 12 0-16,-1-3 0 15,5 4 1-15,2-4-7 16,8 3 1-16,0-6-4 15,3 0 1-15,0 0-10 16,4 0 0-16</inkml:trace>
  <inkml:trace contextRef="#ctx0" brushRef="#br0" timeOffset="54404.5912">11917 16867 30 0,'-99'3'15'0,"81"3"-8"0,18-2 16 16,4-1-20-16,7 6 1 16,13 4 2-16,15-7 0 15,7-6-7-15,0-6 0 16,-4-7 5-16,0 13 1 31,18-19-7-31,-3 1 0 16,-1-8-6-16,-3 8 0 0,0-4-5 15,-4 0 0-15</inkml:trace>
  <inkml:trace contextRef="#ctx0" brushRef="#br0" timeOffset="54900.7378">12714 16582 35 0,'-14'-22'17'0,"32"9"-24"0,-11 1 31 0,3 2-25 15,1-5 1-15,3-1 0 16,0-3 0-16,0 3 0 16,4-2 0-16,-4 5 0 15,0-3 0-15,-3 7 0 16,-4 6 1-16,-4 3 0 16,-3 6 0-16,-3 7 0 15,-4 18 1-15,-4 0 0 16,-3 4 1-16,-4-1 0 15,1 4 0-15,-1-4-1 0,4-5 1 16,3 2-2-16,1-6 1 16,3-6-1-16,3-6 1 15,4-4-1-15,0-6 1 16,4-6-1-16,3-6 1 16,0-1-1-16,3-6 0 15,-3 10 0-15,1-3 0 16,-1 2-1-16,0-2 0 15,0 6-1-15,0 3 0 0,0 0 0 16,-4 3 0-16,1 6-1 16,-1-2 1-16,1-1 0 15,-1 0 1-15,1-3 1 16,-1 7 0-16,1-4-2 16,0 0 0-16,-1 1-4 15,-3-1 1-15,-3 0-4 16,-5 4 1-16,1-7-6 15,-3 6 0-15</inkml:trace>
  <inkml:trace contextRef="#ctx0" brushRef="#br0" timeOffset="55320.0635">12704 16848 23 0,'-4'10'11'0,"0"-1"-10"16,4 0 17-16,0 7-17 15,-3 6 0-15,-1 6 0 0,1 4 1 16,-1 2-2-16,-3 4 0 15,4-7 1-15,-4-6 0 16,0-3-1-16,3-3 1 16,1-3-1-16,-1-4 0 15,1-5-1-15,6 2 0 16,-3-9-1-16,7-9 1 16,0-7-1-16,0-9 1 15,0-3 0-15,4-4 0 16,-1 1 1-16,1 3 1 15,0 6 0-15,-4 0 0 16,-4 9 1-16,1 4 1 0,-4 12 1 16,-4 9 0-16,-3 10 0 15,-3 7 0-15,-1 5 0 16,-7 1 1-16,1-1-2 16,3-3 0-16,-1-5-1 15,8 2 0-15,0-9 0 16,7-7 0-16,7-9-3 15,4-3 1-15,3-3-5 16,4-13 0-16,3-9-5 16,4-6 0-16,3-4-3 15,4-12 1-15</inkml:trace>
  <inkml:trace contextRef="#ctx0" brushRef="#br0" timeOffset="55609.9491">13148 16651 27 0,'-3'0'13'0,"-5"9"-9"0,8-3 24 16,-3-2-27-16,-1 2 1 16,4 0 0-16,4 3 0 15,3 1-3-15,4-1 0 16,3 1 2-16,-4 2 1 16,1 1-1-16,-1 2 0 15,1 1 0-15,-4 0 1 16,0 0 0-16,-3 5 0 15,-4 5 0-15,0 2 0 16,-4 3-1-16,-3 0 1 16,-4 10 0-16,-3-6 0 0,-3-4-3 15,-4-6 0-15,-1-3-7 16,-2-6 1-16,-5-1-5 16,1-5 0-16</inkml:trace>
  <inkml:trace contextRef="#ctx0" brushRef="#br0" timeOffset="55806.3577">12926 16754 41 0,'-4'-3'20'0,"11"16"-14"15,-3-10 36-15,3 12-40 16,7 1 1-16,7 9 1 16,4 10 0-16,7-1-6 15,6 10 1-15,-2 0 2 0,-1 3 0 16,0-6-8-16,1-7 1 15,6 1-6-15,4-1 0 16,10 1-4-16,1-4 1 16</inkml:trace>
  <inkml:trace contextRef="#ctx0" brushRef="#br0" timeOffset="56410.4072">13787 16804 22 0,'3'4'11'0,"4"30"-8"0,-7-28 17 16,0 10-17-1,0 9 0-15,-3 6 1 0,-1 4 1 16,1 3-5-16,-8-1 0 16,0-12 4-16,4-3 0 15,-3-9-1-15,3-7 0 16,0-15-1-16,7-7 0 16,7-6-2-16,0-13 1 15,0 1-1-15,3-1 0 16,5 7 0-16,-1 0 0 15,3 6 0-15,1 6 0 16,0 4 0-16,-1 2 1 16,1 10 0-16,-4 7 0 0,-3-4 1 15,-4 6 0-15,3 4-1 16,-6 9 1-16,-4 3 0 16,0 3 0-16,3 0-4 15,1 1 1-15,3-4-6 16,3-3 0-16,1-7-6 15,0-8 0-15</inkml:trace>
  <inkml:trace contextRef="#ctx0" brushRef="#br0" timeOffset="57060.8623">14355 16644 24 0,'3'-9'12'0,"8"3"-10"0,-8 6 14 16,4-3-16-16,0 3 1 16,4 0-1-16,-4 3 1 15,0 0-2-15,0 0 1 16,0 0 1-16,-7 3 0 16,-7 1-1-16,0 8 0 15,-4 1 2-15,1 9 0 16,-1-3 0-16,-3 3 0 15,0-3 0-15,3-6 0 16,4-4-1-16,4-2 1 16,-1-4-2-16,4-3 1 15,4-3-1-15,3-3 0 0,0-3 0 16,4-4 0-16,-4 1 0 16,3 3 0-16,1-1 0 15,-4 1 0-15,0 3 0 16,0 3 0-16,-4 3 0 15,-3 3 0-15,-3 4 1 16,-4 2 0-16,0 1 0 16,0 6 0-16,0-4 0 15,0-2 1-15,3-1-2 16,1-5 1-16,3-1-1 16,0-6 0-16,3-6-1 15,1-1 0-15,-1 4-1 16,4 0 0-16,-3 0 0 15,-1 0 0-15,-3 3 0 16,0 0 1-16,0 0 0 16,0 9 1-16,-3 7 0 0,-1 6 1 15,-3 6 0-15,0 7 0 16,0-1 1-16,4 4 0 16,-1-7 0-16,0-3 0 15,4-9 0-15,0-3 0 16,4-7-1-16,3-6 1 15,0-6-4-15,4-9 1 16,-1-10-6-16,1 3 0 16,3-9-4-16,4 0 1 0</inkml:trace>
  <inkml:trace contextRef="#ctx0" brushRef="#br0" timeOffset="57542.8766">14580 16619 24 0,'0'7'12'0,"18"5"-10"0,-11-9 18 0,4 0-20 16,-1 1 0-16,4-1 0 15,0-3 0-15,1 6 0 16,2-3 0-16,-3 3 0 16,-3-2 0-16,-1-1 1 15,-3 3 0-15,-3 3 0 16,-4 1 1-16,-4-1 1 15,1 4 0-15,-4 2 0 16,0 1 1-16,3 0-1 16,-3-1 1-16,4-2-2 0,-1 0 0 15,-3-7 0 1,0 3 0-16,4-3-1 0,-4-6 1 16,3 7-3-16,-7-14 1 15,1 4-3-15,3-3 0 16,-4-3-1-16,1-4 0 31,-1-9-1-31,4 3 0 16,0 4 4-16,3 5 0 15,-3 10 3-15,4 10 0 16,-4 8 2-16,3 8 1 16,-3 14-1-16,0 14 1 0,-3 5-2 15,-1 1 0-15,0 3-2 16,4-4 1-16,4-9-7 15,3-3 0-15,7-9-7 16,0-4 0-16</inkml:trace>
  <inkml:trace contextRef="#ctx0" brushRef="#br0" timeOffset="57811.818">15004 16767 31 0,'-29'15'15'0,"8"11"-6"0,18-20 19 15,-4-3-27-15,3 0 1 16,4 0-1-16,4 0 0 16,3 0-2-16,3-3 0 15,4 0 1-15,4 0 1 16,3-3-1-16,0-3 0 15,-3 0-4-15,3 0 1 16,7-1-5-16,-6-2 0 16,-1 3-3-16,-4-4 1 15</inkml:trace>
  <inkml:trace contextRef="#ctx0" brushRef="#br0" timeOffset="58051.5976">15028 16908 26 0,'-14'19'13'0,"14"-26"-15"0,0 7 22 0,4 7-20 16,3-4 1-16,3 3 0 15,5 3 0-15,-1 7-1 16,0 3 0-16,0 6 0 16,0 0 1-16,7 3-1 15,-7 1 1-15,-3-4-1 16,-4 0 1-16,-7 0 0 15,-4-3 0-15,1 0-3 16,-1 0 1-16,1-10-7 0,-4 7 1 16</inkml:trace>
  <inkml:trace contextRef="#ctx0" brushRef="#br0" timeOffset="58246.9792">14930 17184 37 0,'-15'25'18'0,"-6"6"-15"0,18-12 32 16,-4 12-31-16,-7-5 0 15,-8 14 1-15,-6 14 1 0,-4 8-8 16,1-2 0-16,-8-4-2 16,11-2 0-16,3-1-9 15,-3-15 0-15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41:37.92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8802 10498 30 0,'-32'-12'15'0,"36"24"-1"0,3-15 16 16,3-3-26-16,4-4 0 0,4-2 2 16,3-4 0-16,4-3-8 15,3-6 1-15,7-3 4 16,-3-3 1-16,7-1-6 15,0 1 1-15,-1 3-6 16,-6 0 0-16,-4 3-7 16,-6 3 0-16,-8 0-1 15,-4 3 1-15</inkml:trace>
  <inkml:trace contextRef="#ctx0" brushRef="#br0" timeOffset="138.4243">9042 10075 18 0,'-21'19'9'0,"-1"25"-5"16,19-32 15-16,-4 10-17 15,0 10 0-15,0 8 3 0,0 10 0 16,0 4-6-16,0-7 0 16,-1 3 2-16,5-6 0 15,3-3-8-15,0-7 0 16</inkml:trace>
  <inkml:trace contextRef="#ctx0" brushRef="#br0" timeOffset="709.656">9183 10617 27 0,'-50'57'13'0,"22"-16"-1"0,25-38 17 0,3 6-26 16,0-9 0-16,7-3 4 15,7-3 1-15,0 0-10 16,0-7 1-16,4-3 5 15,3-6 0-15,0-3-2 16,4 3 0-16,3-6-5 16,0-3 1-16,4 2-5 15,0-2 0-15,3 6-2 16,4 0 0-16,-4 0-1 16,-7 9 1-16,-3 1 2 15,-7 8 1-15,-8 10 5 16,-10 10 0-16,-7 9 4 15,-7 6 1-15,-4 3 2 16,-3 7 1-16,4 0 1 16,-1-4 1-16,4 1-1 0,3-7 1 15,4-3-4-15,4-9 1 16,3-1-2-16,3-11 0 16,8-4-2-16,3-7 0 15,4-5-3-15,3-7 0 16,0-6-3-16,0 3 1 15,0-6-1-15,0 6 0 16,4-7-1-16,-4 7 1 16,-3 4 1-16,-8 2 0 15,5 7 2-15,-8 12 1 16,0 0 0-16,-4 9 1 16,4-5-1-16,0 2 1 0,-3 0-3 15,3 4 1-15,0 0-7 16,0-1 0-16,7-2-3 15,-3-4 1-15</inkml:trace>
  <inkml:trace contextRef="#ctx0" brushRef="#br0" timeOffset="997.9931">9821 10583 22 0,'-42'22'11'0,"21"16"-8"16,14-29 16-16,0 3-19 15,0 1 0-15,0 3 0 16,3-4 0-16,4-2-1 0,4-1 1 16,-1-6-2-1,8-6 0-15,3-6-1 0,-4-4 1 16,5-6-1-16,-5-6 1 16,4-3 0-16,0-13 0 15,0-6 3-15,4-3 1 16,0 3 0-16,-4 6 0 15,0 10 0-15,0 6 0 16,-3 9-4-16,-1 10 1 16,-3 6-5-16,0 6 0 15</inkml:trace>
  <inkml:trace contextRef="#ctx0" brushRef="#br0" timeOffset="1276.213">9941 10580 26 0,'-7'22'13'0,"7"-3"-13"0,0-19 23 0,0 0-20 15,0 0 0-15,7-7 1 16,0-2 0-16,4-4-6 16,0 1 1-16,3-1 3 15,0-2 0-15,0-1-1 16,0 0 1-16,4 4-1 16,-4 2 0-16,-4 7 1 15,-3 9 0-15,-3 4 0 16,-4 2 1-16,-4 7-1 15,-3 0 0-15,0 6 0 16,0-3 0-16,4 0-2 16,-1-6 0-16,4-1-4 15,0-2 1-15,7-4-5 0,4-6 1 16,-1-6-6-16,4-6 1 16</inkml:trace>
  <inkml:trace contextRef="#ctx0" brushRef="#br0" timeOffset="1622.3538">10283 10514 26 0,'8'6'13'0,"-19"19"-6"0,4-22 20 16,0 7-24-16,0 2 0 15,-4 4 2-15,4-3 1 0,0-1-8 16,7-2 1 0,4-4 5-16,3-3 1 0,3-3-2 15,4 0 0-15,0 0-2 16,4 0 1-16,0 0-1 15,-1 6 1-15,1 4-2 16,-4 2 1-16,-3 7 0 16,-8 9 1-16,-3 10 1 15,0-1 0-15,-7 4 1 16,-7 3 1-16,-4 3 1 16,1-6 0-16,-8-3 0 15,0-1 0-15,1-5-2 16,-4-4 1-16,3-3-2 15,0-6 0-15,4-7-5 16,0-9 0-16,3-3-10 16,4-9 1-16,7-7-10 15,3-18 0-15</inkml:trace>
  <inkml:trace contextRef="#ctx0" brushRef="#br0" timeOffset="2961.9601">10813 10122 27 0,'-14'25'13'0,"10"-9"-5"0,4-7 7 0,0 10-13 16,4 3 1 0,13 12 2-1,4-2 1-15,4-7-7 16,3-3 1-16,4-10 4 16,-7-5 0-16,-4-11 0 15,0-2 1-15,0-6-1 16,0-10 1-16,1-3-1 15,-5 0 0-15,-3 3-1 16,0 3 1-16,-3 0-2 16,-4 3 1-16,0-3-2 15,-3 4 0-15,-1-4-5 16,1 3 0-16,-1 1-4 16,4-1 0-16,-3 0-3 15,-1 1 0-15,-3-1-4 0,0 0 1 16,-3 1 3-16,-1-1 0 15,1-3 2 1,-40 22 9 0,72-15 0-16,-44 15 0 15,5 3 5-15,-1 13 0 16,1 12 1-16,-1 10 1 16,4 15-3-16,0 17 0 15,-4-1-2-15,-3-3 0 16,0 0-6-16,4-3 0 0,3-13-3 15,7-3 1-15</inkml:trace>
  <inkml:trace contextRef="#ctx0" brushRef="#br0" timeOffset="3229.6938">10841 10718 28 0,'-7'31'14'0,"21"10"-10"16,-4-32 26-16,8 1-27 16,7-1 0-16,3-6 2 15,0-3 1-15,1-6-7 16,-1-7 1-16,0-2 4 0,0 2 0 16,0-2-1-16,1-1 1 15,-1 0-3-15,-3-3 0 16,-4 4-8-16,0-4 1 15,4-3-7-15,6 0 0 16</inkml:trace>
  <inkml:trace contextRef="#ctx0" brushRef="#br0" timeOffset="3446.6586">11501 10266 41 0,'-7'0'20'0,"28"-28"-17"0,-11 12 30 0,1 4-32 16,3-4 1-16,4-3 1 15,6-3 0-15,4 0-6 16,1-6 1-16,-1 3-3 16,-3 3 0-16,-4 3-6 15,-7-6 1-15,-3-3-3 16,-4 0 0-16</inkml:trace>
  <inkml:trace contextRef="#ctx0" brushRef="#br0" timeOffset="3591.1898">11723 9912 24 0,'-18'63'12'0,"-17"24"-12"15,28-58 21-15,-4 21-20 16,-3 13 0-16,-4 9 0 0,1 0 0 16,-8 0-2-16,8-3 1 15,-1-6 0-15,4-1 1 16,3-5-2-1,8-13 0-15,-1-7-7 0,4-15 1 16</inkml:trace>
  <inkml:trace contextRef="#ctx0" brushRef="#br0" timeOffset="4011.2429">11525 10498 30 0,'-28'19'15'0,"0"12"-9"0,21-27 24 0,0 2-29 15,0 0 1-15,3 0 0 16,4 1 1-16,7-4-4 16,7-3 0-16,4-3 2 15,0 0 1-15,3-4-3 16,0 1 1-16,0-13-5 16,4 7 1-16,3-7-3 15,0 0 0-15,-3 0-2 16,0-3 1-16,-4 3 1 15,-4 1 0-15,-2 8 5 16,-5-2 0-16,-3 5 4 16,-3 7 1-16,-4 7 1 15,-4 2 1-15,1 0 1 16,-4 7 1-16,3-3-2 16,-3-1 0-16,0 1-2 15,0-1 1-15,3-2-1 16,-3 2 0-16,4-2-2 15,-1-1 0-15,1-3-2 0,-1-3 1 16,4 1-5-16,-3-1 1 16,-1 3-6-16,-3 3 0 15,-4 1 0-15,-3 2 0 16</inkml:trace>
  <inkml:trace contextRef="#ctx0" brushRef="#br0" timeOffset="4199.6288">11525 10690 22 0,'-24'12'11'0,"9"-2"-11"0,15-10 22 15,-3 0-20-15,-1 0 0 0,4 0 2 16,4 0 1-16,3 0-6 16,4 0 1-16,3 0 3 15,0-4 0-15,0 1-1 16,4-3 1-16,-1-3-3 16,4-1 1-16,8-2-7 15,-1-1 0-15,0 1-4 16,4 2 0-16</inkml:trace>
  <inkml:trace contextRef="#ctx0" brushRef="#br0" timeOffset="4700.7547">12192 10495 30 0,'-46'35'15'0,"18"-13"-15"0,17-16 25 16,-3 3-22-16,-3 1 0 15,-5-1 2-15,-2 0 1 0,3-2-7 16,-1-4 0-16,12-9 5 16,3-7 0-16,7-6-2 15,3-15 1-15,8-10-2 16,7-13 1-16,6-5-2 16,1 5 0-16,0 4 1 15,-1 9 0-15,4 6 0 16,1 10 0-16,-1 6 0 15,0 10 1-15,0 12 0 16,-3 6 1-16,-7 7-1 16,-4 12 1-16,-4 6-1 15,-3 7 0-15,-3 5 0 16,-4 5 0-16,0-1-2 16,-4-10 1-16,4-2-7 15,0-10 1-15,8-6-8 16,-1-7 1-16,10-2-4 15,8-10 0-15</inkml:trace>
  <inkml:trace contextRef="#ctx0" brushRef="#br0" timeOffset="5170.5463">12682 10147 29 0,'-7'25'14'0,"4"66"-8"0,-4-66 22 15,-7 16-27-15,-4 9 1 16,-7 10-1-16,1 2 1 0,-1 1-3 16,4 9 0-1,7-6 2-15,0 0 0 0,6-13-2 16,5-12 1-16,3-13-4 16,3-12 0-16,5-16-1 15,2-13 1-15,1-21-1 16,3-7 0-16,3-12 1 15,5-16 1-15,2-3 4 16,4 0 0-16,1 3 2 16,2 6 1-16,1 19 1 15,-4 9 0-15,1 17 1 16,-1 8 1-16,-7 13-1 16,-3 4 1-16,-4 5-2 15,-4 13 0-15,-6 10 0 16,-8-1 0-16,-3-2-2 15,-3 2 0-15,-8-3-1 16,0 1 0-16,4-7-3 16,0-6 1-16,4-7-7 15,3-5 1-15,3-7-7 0,4-7 0 16,7-5-3-16,7-4 1 16</inkml:trace>
  <inkml:trace contextRef="#ctx0" brushRef="#br0" timeOffset="5558.1647">13197 10254 21 0,'0'-16'10'0,"-10"22"0"0,3-3 16 0,-11 10-22 16,-7 3 0-16,1 12 5 16,-15 9 1-16,4 7-10 15,6-3 0-15,5-3 7 16,6-4 1-16,4-2-3 15,3-4 1-15,8-3-3 16,3-9 1-16,10-10-3 16,8-6 1-16,10-10-2 15,4-2 1-15,0-10-1 16,3-3 0-16,-7-10-1 16,-3 7 0-16,0 0 0 15,-8 0 0-15,-3 12-1 16,1 4 1-16,-8 12 1 15,0 3 0-15,-7 9 1 16,0 1 0-16,-4 12-1 16,1-3 1-16,-1 3 0 0,-3 0 0 15,0-3-4-15,3-3 1 16,4-4-6-16,4-5 1 16,0-7-8-16,3-6 0 15,3-3-2-15,1-4 1 16</inkml:trace>
  <inkml:trace contextRef="#ctx0" brushRef="#br0" timeOffset="5748.1435">13282 10222 41 0,'11'-37'20'0,"17"15"-14"0,-18 15 41 0,5 1-44 16,2 0 1 0,26-3 0-1,6-7 1-15,0 3-8 16,1 1 0-16,-1-1-2 15,-7 1 1-15,-3-1-8 16,-7 4 1-16,-7-1-5 16,-4 1 0-16</inkml:trace>
  <inkml:trace contextRef="#ctx0" brushRef="#br0" timeOffset="5916.8607">13674 9959 36 0,'-32'6'18'0,"-3"38"-14"16,28-31 32-16,-8 9-32 15,1 3 1-15,-3 9 0 16,-1 10 0-16,0 3-7 0,1 6 0 16,3 4 4-1,0-4 1-15,7-9-8 0,3 0 1 16,4-10-8-16,4-5 0 16,17-7-3-16,-4-7 1 15</inkml:trace>
  <inkml:trace contextRef="#ctx0" brushRef="#br0" timeOffset="6081.1119">13667 10194 38 0,'7'-34'19'0,"31"9"-18"0,-27 12 37 0,0 0-38 16,3-2 1-16,3-4 1 16,5 3 1-16,-1 1-6 15,3-7 1-15,-2 0-5 16,-1 0 1-16,-4 0-6 15,1 0 0-15</inkml:trace>
  <inkml:trace contextRef="#ctx0" brushRef="#br0" timeOffset="6260.1318">13924 9793 27 0,'-17'19'13'0,"13"28"3"16,0-29 17-16,1 7-27 15,-4 4 0-15,-4 11 1 16,1 1 0-16,-4 13-10 15,-1 11 0-15,1-2 7 16,0-3 0-16,4 2-8 16,-1-8 1-16,4-7-6 15,7-3 0-15,0-13-6 0,7-6 1 16</inkml:trace>
  <inkml:trace contextRef="#ctx0" brushRef="#br0" timeOffset="6756.6815">13959 10357 27 0,'18'-31'13'0,"7"-16"-6"0,-18 34 18 16,7-9-24-16,0 3 1 0,0-2 1 15,-7 2 0-15,-10 6-3 16,-4 7 1-16,-7 6 4 16,-4 9 0-16,-3 13 1 15,0 6 1-15,-1 10 0 16,5 3 0-16,-4 0-1 15,6-1 1-15,8-8-3 16,0-1 0-16,4-9-2 16,3-3 0-16,7-7-3 15,3-2 0-15,5-4-6 16,6-9 1-16,-4-10-6 16,5-2 1-16,6-13-5 15,0-1 1-15,0-5 0 16,0 9 0-16,-6 3 8 15,-5 6 1-15,-6 10 8 16,-4 9 0-16,-11 13 6 16,-3 9 0-16,-7 3 3 15,-3 3 1-15,-1-2-2 0,4-4 1 16,0-3-4-16,3-7 1 16,4-2-3-16,4-7 0 15,3-6-2-15,10-6 0 16,8-10-4-16,3-9 1 15,0-3-5-15,0-7 0 16,0-2-4-16,4-4 0 16,0 3-5-16,3 7 1 15,0 6-2-15,-3 3 1 16</inkml:trace>
  <inkml:trace contextRef="#ctx0" brushRef="#br0" timeOffset="7042.5348">14386 10260 28 0,'-3'50'14'0,"-8"10"-6"0,11-54 25 0,-7 16-28 15,0 9 1-15,0-6 2 16,3-6 0-16,1-3-10 16,-1-4 0-16,4-5 8 15,0-7 0-15,7-10-3 16,8-9 0-16,2-9-1 16,8-6 0-16,7 2-2 15,-8 1 1-15,1 9 0 16,0 10 1-16,3 5 0 15,0 7 1-15,-7 10 1 16,-3 12 0-16,-4 3 0 16,-7 9 0-16,-3-2-1 15,-8-4 0-15,-6 0-6 0,3-3 1 16,-1 0-12-16,5-6 1 16,14 0-7-16,-15-7 0 15</inkml:trace>
  <inkml:trace contextRef="#ctx0" brushRef="#br0" timeOffset="34610.2358">16464 12584 44 0,'0'-13'22'0,"46"-25"-13"0,-32 23 22 16,4-13-30-16,10 6 0 16,4-4 0-16,3-2 0 15,0 0-1-15,8-3 0 16,-1 2 0-16,-7 7 1 15,-7 1-5-15,-6 5 0 16,-8-6-1-16,-7 9 1 16,-11-2-2-16,-10 2 1 15,-3 13 0-15,-1 3 1 0,0 10 4 16,-3 6 0-16,0 6 2 16,3 9 1-16,1 13 0 15,2 10 0-15,1 9 2 16,-3 6 0-16,-1 0-1 15,-3 0 0-15,3-3 0 16,-3 12 0-16,-7-5 0 16,0-4 1-16,3-13-2 15,4-8 0-15,3-14 1 16,4-5 0-16,0-17-1 16,7-8 0-16,0-14-1 15,10-5 0-15,1-17-3 16,6-5 1-16,8-1-7 15,0 1 0-15,6-4-6 16,5 1 0-16,2-1-6 16,5 4 1-16</inkml:trace>
  <inkml:trace contextRef="#ctx0" brushRef="#br0" timeOffset="35045.3087">16842 12565 42 0,'-7'-3'21'0,"14"-1"-23"0,0-2 37 15,10-3-35-15,4-4 1 16,4-2-1-16,7-14 1 16,-4 7-2-16,0 0 1 15,1-3-5-15,-5 0 1 0,1 0-3 16,-7 0 1-16,-4 6-1 16,-4 4 0-16,-6 8 1 15,-8 7 1-15,1 7 6 16,-4 8 1-16,-4 14 3 15,-3 11 1-15,0 7 0 16,3 16 1-16,4 0 0 16,4-4 0-16,3-2-3 15,0-4 0-15,0-6-2 16,3 3 0-16,4-9-1 16,0-6 0-16,0-7-3 15,1-13 0-15,-1-5-1 16,0-7 0-16,-7-3-1 15,0-6 1-15,-4-7-1 16,1-2 1-16,-4-1 2 16,-8 0 0-16,-2 4 1 15,-8 2 1-15,0 1-1 0,1-1 1 16,6 1-5-16,7-4 1 16,1-5-7-16,10-20 0 15</inkml:trace>
  <inkml:trace contextRef="#ctx0" brushRef="#br0" timeOffset="35201.0089">17110 12355 43 0,'10'-3'21'0,"-6"-1"-23"0,-4 4 38 16,7 0-35-16,0 4 1 0,7-1-1 16,4-3 1-16,-1 0-9 15,4 0 0-15,4 0-5 16,14 0 0-16</inkml:trace>
  <inkml:trace contextRef="#ctx0" brushRef="#br0" timeOffset="36199.8703">17385 12486 43 0,'-28'-12'21'0,"66"-20"-17"16,-23 20 34-16,2-1-38 16,15 1 1-16,0-4-1 0,-1 0 0 15,1 1 0-15,-4-1 0 16,1 4-4-16,-1-1 1 16,-3 4-4-16,-8 2 1 15,-3 7-1-15,-7 7 1 16,-7 5-1-16,-3 4 1 15,-8 6 5-15,1 6 1 16,-11 7 3-16,-4 2 1 16,-3 4 1-16,3 0 1 15,4-7 1-15,7-6 0 16,3-3-2-16,4-3 0 16,3-6-2-16,4-3 1 15,8-10-2-15,2-9 0 16,8-4-1-16,-1-6 0 0,-2 1-1 15,2-4 1-15,-3 0-1 16,0 0 0-16,0 4 0 16,-3 2 0-16,-4 7-1 15,0 0 1-15,-3 6 0 16,-1 6 0-16,-3 3 0 16,0 7 0-16,0-7 0 15,0 4 0-15,0 3-1 16,0-4 0-16,0 4-5 15,0-4 1-15,0-2-4 16,0-1 1-16,0-3-4 16,0 4 1-16,-3-7 0 15,-1 0 1-15,1-3 5 16,-4 3 0-16,0-3 6 0,-4 3 1 16,4 4 4-16,-4 2 0 15,-3 4 0-15,0-4 1 16,4 4-2-16,-1-1 0 15,0 7-2-15,1 3 0 16,-1 6-2-16,4-3 0 16,0 3-1-16,-4 7 1 15,1 6-1-15,-4-4 1 16,3-5-1-16,-3 2 0 16,7-12 0-16,0 3 0 15,0-3 0-15,3-9 0 0,1-10-1 16,3-10 1-16,3-2 0 15,8-16 0-15,3 0-1 16,4-3 1-16,-1 3 0 16,8 0 0-16,0 3-1 15,-8 3 1-15,-2 3 1 16,-1 7 1-16,-7 6 1 16,-7 6 0-16,-7 6 2 15,-11 16 0-15,-7 0 2 16,1 13 0-16,-5-1 0 15,5-2 0-15,-1 3-1 16,11-7 1-16,7-3-4 16,7-3 1-16,7-9-2 15,3-7 1-15,8-12-4 16,3-6 1-16,7-7-7 0,1-3 1 16,-1-12-6-16,0-7 0 15,4-6-7 1,3-3 1-16,-3 0 1 0,0 3 0 15</inkml:trace>
  <inkml:trace contextRef="#ctx0" brushRef="#br0" timeOffset="36363.728">17872 12734 30 0,'-7'25'15'0,"0"-6"-14"0,3-13 31 16,1 7-31-16,-1 2 0 16,-3 4 0-16,0 0 0 0,0 0-2 15,3-3 0-15,1-4 0 16,-1-2 1-16,4-4-7 15,4-3 0-15,3-9-3 16,3-7 0-16</inkml:trace>
  <inkml:trace contextRef="#ctx0" brushRef="#br0" timeOffset="36651.4007">18045 12405 33 0,'10'-6'16'0,"-3"-1"-10"16,-3 10 29-16,-1 7-33 15,1 6 1-15,-1 9 2 16,-3 9 1-16,-3 19-7 16,-8-2 1-16,-3 5 4 0,-4 7 1 15,-6 6-1 1,-4 6 0-16,3-9-1 0,0 6 1 16,8-6 0-1,-1-3 0-15,0-10-1 0,4-6 1 16,0-6-2-16,0-4 1 15,0-5-2-15,0-7 1 16,0-3-1-16,-1-7 0 31,-6-15-14-31,4-6 1 16,3-3-7-16,6-13 0 16</inkml:trace>
  <inkml:trace contextRef="#ctx0" brushRef="#br0" timeOffset="37773.3381">18426 12373 44 0,'-25'26'22'0,"14"17"-17"0,11-33 30 0,0 2-35 16,7 1 1-16,0 0 1 15,11-7 0-15,14-6-3 16,0-6 0-16,3-4-3 16,7-6 0-16,-3 1-5 15,0-1 1-15,-4 0-4 16,0 4 0-16,-3 2-1 16,-4 1 0-16,-7 3 7 15,-6 3 0-15,-8 3 6 16,-11 3 1-16,-6 9 4 15,-8 10 0-15,-7 6 2 16,-10 7 0-16,-7 9-1 16,-8-3 0-16,4 3-2 15,4-7 1-15,7-5 0 16,3-7 0-16,4-3 0 16,0-4 1-16,6-2-1 15,8-3 1-15,4-4-2 0,3-3 0 16,7-3-1-16,7-9 0 15,3 3-2-15,11-10 1 16,11-2-2-16,3-7 1 16,1 0-4-16,-1 0 1 15,-3 3-5-15,0 7 1 16,-15 8-4-16,-6 8 1 16,-11-1-1-16,-11 12 0 15,-3 4 3-15,-11 0 1 16,-10 6 4-16,3 6 1 15,-3 7 5-15,0 6 0 16,-4 3 1-16,7 6 1 0,4 1 0 16,3-7 0-16,4-3-2 15,3-7 0-15,4-9-2 16,4-6 1-16,3-9-2 16,3-7 1-16,4-6-1 15,7-9 0-15,4-13 0 16,6-13 0-16,8-5-1 15,3-1 1-15,15 0-2 16,6 0 1-16,4 7 0 16,-7 6 0-16,-7 6-1 15,-8 9 1-15,-6 10 0 16,-7 9 0-16,-11 7 0 16,-4 6 0-16,-10 3 0 15,-3 6 1-15,-4 9-1 16,-4 1 1-16,-3 0-1 15,-7 2 1-15,3-8 0 16,4-4 0-16,3-6-1 0,4-3 1 16,3-7-5-16,4-5 1 15,7-14-6-15,14-5 0 16,8-13-4-16,9-4 0 16</inkml:trace>
  <inkml:trace contextRef="#ctx0" brushRef="#br0" timeOffset="37953.8771">18792 12863 28 0,'-7'3'14'0,"-3"22"-9"0,6-16 24 0,-3 1-29 15,0 9 1-15,0 2 0 16,0 8 0-16,0-1-2 16,0 0 1-16,0 0 0 15,3-6 0-15,8-9-4 16,-1-1 0-16,4-12-6 15,4-12 0-15</inkml:trace>
  <inkml:trace contextRef="#ctx0" brushRef="#br0" timeOffset="38232.6655">18955 12778 21 0,'3'3'10'0,"1"7"2"15,-4-1 12-15,-4 10-22 0,1 3 1 16,-1 3 2-16,-3 9 1 15,-7 10-5-15,0 10 0 16,-4-1 6-16,1 10 0 16,-1-13 0-16,-3-3 1 15,3-6-1-15,1-7 0 16,6-6-3-16,0-6 1 16,1-6-2-16,3-4 0 15,3-5-5-15,1-7 0 16,3-7-7-16,3-8 0 15,4-14-9-15,11-8 0 16,3-1 0-16,0-6 0 16</inkml:trace>
  <inkml:trace contextRef="#ctx0" brushRef="#br0" timeOffset="38480.8565">19322 12659 47 0,'-53'37'23'0,"53"-24"-36"16,0-10 50-16,3 0-37 16,1-3 0-16,3 0 0 15,7 0 1-15,0-6-6 16,7 0 1-16,0-4-7 15,8-2 1-15,6 2-2 16,7-2 1-16</inkml:trace>
  <inkml:trace contextRef="#ctx0" brushRef="#br0" timeOffset="38755.079">19583 12590 40 0,'-78'37'20'0,"22"4"-26"0,38-25 41 15,-3 3-34-15,0 0 1 0,0-1 4 16,-1 4 0-16,5 0-6 16,-4-3 1-16,3 0 4 15,7-7 1-15,1 1 0 16,6-4 0-16,4-2-2 16,4-4 0-16,6-3-1 15,4-3 1-15,4-4-2 16,7-2 0-16,7-4-3 15,-1 1 0-15,15 2-6 16,-4-2 0-16,1 6-7 16,-4 3 1-16,-8 3-6 15,-6 9 1-15</inkml:trace>
  <inkml:trace contextRef="#ctx0" brushRef="#br0" timeOffset="38944.5255">19392 13079 35 0,'-56'56'17'0,"24"-27"-9"0,28-23 28 15,1-3-33-15,3 3 1 16,0-2 2-16,3-1 1 16,5-6-9-16,6-10 1 15,3 0 4-15,4-5 1 16,4-4-4-16,3-13 0 16,8 4-5-16,2-1 0 15,5-2-8-15,-1-4 1 16,0 1-4-16,1-1 1 15</inkml:trace>
  <inkml:trace contextRef="#ctx0" brushRef="#br0" timeOffset="39129.1904">19731 12395 40 0,'-18'22'20'0,"-3"22"-16"0,14-19 37 0,-7 22-37 15,-14 7 1-15,-4 12 1 16,-3 9 0-16,-4 19-8 15,4 9 0-15,3-9 5 16,7 1 0-16,4-11-10 16,14-12 1-16,10 0-10 15,8-6 0-15</inkml:trace>
  <inkml:trace contextRef="#ctx0" brushRef="#br0" timeOffset="40946.1601">20398 12527 28 0,'-7'-22'14'0,"-18"28"-2"0,14-2 10 15,-10 8-22 1,-7 4 1-16,-7 9 1 0,-4 3 1 16,4-3-3-16,-1 3 0 15,5-2 2-15,6-5 0 16,4 1 0-16,3 4 0 15,7 5 0-15,1 6 0 16,3 7 1-16,0 10 0 16,0 5-1-16,0 10 1 15,0-9-1-15,-4 6 1 16,-3-7-2-16,0-2 1 16,3-10-5-16,1-6 1 15,3 2-6-15,3-11 0 0,-3-10-6 16,7-13 0-16</inkml:trace>
  <inkml:trace contextRef="#ctx0" brushRef="#br0" timeOffset="41302.3389">19985 13154 24 0,'21'-50'12'0,"14"16"-10"16,-21 24 14-16,15-5-16 15,2-1 1-15,5 0-1 16,2 4 0-16,-2 2 0 15,-8 4 0-15,-7 3 0 16,-7 9 1-16,-10 13-1 16,-11 6 1-16,-7 0-1 15,-11 10 1-15,-10 2 0 16,3-2 1-16,0-4 0 0,4-3 0 16,3-9 0-16,1 0 0 15,6-7 0-15,4 1 0 16,3-4-1-16,1 1 0 15,3-1-1-15,-1 1 0 16,5-1-1-16,-1 0 1 16,4-2 0-16,0-1 1 15,4 0-1-15,-1-3 1 16,5 1-2-16,2-8 0 16,4-2-6-16,14-3 1 15,18-10-4-15,0-9 1 0</inkml:trace>
  <inkml:trace contextRef="#ctx0" brushRef="#br0" timeOffset="41633.9312">20630 12627 40 0,'-24'26'20'0,"6"-17"-27"16,15 0 40-16,-1 7-34 15,-3 0 1-15,-4 3 0 16,1-1 1-16,-1 7-1 16,1 1 0-16,-1 2 0 15,4-6 0-15,0-3-2 16,3-4 0-16,4-2-2 16,0-7 0-16,7-6-1 15,1-6 1-15,6-4-1 0,0-2 1 16,3-4 2-16,5 0 0 15,6 1 1-15,4-4 1 16,-1 0-2-16,5-3 1 16,-5 7-5-16,-2 2 1 15,2 7-2-15,-2 3 1 16</inkml:trace>
  <inkml:trace contextRef="#ctx0" brushRef="#br0" timeOffset="42398.719">20772 12856 26 0,'-18'0'13'0,"-14"19"-16"16,29-13 27-16,-8 4-23 15,0 2 1-15,1 1 0 16,-1 3 1-16,4-1-3 16,4-5 0-16,3 2 2 0,0-5 1 15,7-4-1-15,3 3 1 16,1-9-1-16,3-3 1 15,4-4-2-15,3 4 1 16,4-4-1-16,-1 1 0 16,-3 3-4-16,1 0 1 15,-5 2-7-15,-3 1 1 16,0 6-3-16,1 7 0 16</inkml:trace>
  <inkml:trace contextRef="#ctx0" brushRef="#br0" timeOffset="42720.6334">20616 13164 26 0,'-17'6'13'0,"6"-15"-10"0,11 2 23 0,4-2-26 16,-1 3 1-16,4-1-1 16,11 1 1-16,7 3-1 15,-1-3 0-15,1 6 1 16,3-3 0-16,-3-7 1 15,0 20 0-15,-4-4 1 16,-4 0 1-16,-6 3 0 16,-4 4 1-16,-7 3 0 15,-7 3 0-15,-4 2-1 16,-6 1 0-16,-8 0-1 16,-3 0 0-16,0 0-5 15,-4 0 0-15,0 0-7 16,4-6 1-16,3-7-7 0,11-2 1 31</inkml:trace>
  <inkml:trace contextRef="#ctx0" brushRef="#br0" timeOffset="42863.4314">20563 13198 39 0,'4'16'19'0,"7"28"-14"0,-8-35 30 15,4 4-33-15,4-4 1 0,3 7-1 16,7-1 1-16,4-2-7 15,3 0 1-15,7-1-4 16,4-6 0-16,0-6-6 16,0 0 0-16</inkml:trace>
  <inkml:trace contextRef="#ctx0" brushRef="#br0" timeOffset="43165.6409">21364 12784 48 0,'-95'-12'24'0,"81"-10"-29"0,14 22 44 15,10-3-38-15,8-4 1 16,10 1 0-16,8 3 1 15,-1-6-4-15,4-1 1 16,7-2 1-16,-1-1 1 16,-2 1-7-16,-4-1 0 15,-8 0-6-15,-2 4 1 16,-5 0-5-16,-6 5 1 16</inkml:trace>
  <inkml:trace contextRef="#ctx0" brushRef="#br0" timeOffset="43313.8369">21579 12593 29 0,'-38'41'14'0,"-1"40"-7"0,28-59 23 0,-6 10-28 16,-5 5 0-16,-2 7 0 15,6-3 0-15,8-3-3 16,2-4 0-16,8-9-1 16,4-12 0-16,10-7-6 15,0-12 0-15,7-10-3 16,4-6 0-16</inkml:trace>
  <inkml:trace contextRef="#ctx0" brushRef="#br0" timeOffset="43734.1329">21699 12518 24 0,'-10'31'12'0,"-18"57"-13"16,17-63 20-16,-3 3-19 15,-4 7 1-15,-3 5 2 0,0 11 1 16,-4-1-4-16,0 6 1 15,-3-9 2-15,-3 3 0 16,-1-9 0-16,7-3 1 16,4-10-2-16,7-9 1 15,7-13-1-15,10-9 0 16,8-6-1-16,7-13 0 16,3 0-1-16,7-7 1 15,0 1-1-15,4 3 0 16,0 0 0-16,-1 3 0 15,-6 3 0-15,-4 4 1 16,-7 5-1-16,-7 7 1 0,-10 6 1 16,-8 4 0-16,-3 8 1 15,-7 10 1-15,0 10 1 16,3-1 0-16,1 4 0 16,2 0 1-16,5-7-2 15,3 3 0-15,3-5-2 16,4-7 1-16,4-10-3 15,6-6 0-15,4-9-8 16,11-6 0-16,3 3-9 16,11-13 1-16</inkml:trace>
  <inkml:trace contextRef="#ctx0" brushRef="#br0" timeOffset="44576.77">22119 12439 28 0,'-17'-3'14'0,"9"66"-1"0,5-32 10 16,-1 10-22-16,-3 9 1 16,-3 10 1-16,-1 3 0 15,-6 12-4-15,-1 3 1 16,-3-9 2-16,0 6 0 15,-1-15-1-15,1-10 0 0,11-12-1 16,-1-10 0 0,8-12 0-16,3-16 1 15,10-22-1-15,11-22 0 0,0-22-1 16,8-9 1-16,6-22 0 16,4-16 1-16,7 6 0 15,7 16 1-15,7 16-1 16,-4 12 1-16,-7 19 1 15,1 13 0-15,-8 12 0 16,-3 13 1-16,-7 9-2 16,-8 13 0-16,-3 18 0 15,-6 13 1-15,-8 16-2 16,-11 3 1-16,-10 3-3 16,-11 9 1-16,-6 10-6 15,-12 0 1-15,1-4-6 16,7-12 0-16,3-3-5 15,7-6 1-15</inkml:trace>
  <inkml:trace contextRef="#ctx0" brushRef="#br0" timeOffset="44936.4678">22133 13070 22 0,'-7'-76'11'0,"32"14"-5"0,-14 43 14 15,3-3-18-15,3 0 0 16,1 3 1-16,10 3 0 15,0 4-4-15,-3 2 0 0,-4 1 2 16,-10 12 1-16,-11 10-1 16,-7 6 0-16,-7 6 1 15,-4 15 0-15,-3 7 2 16,-4 4 0-16,4-4 1 16,3-7 0-16,4-2 0 15,4-10 1-15,3-6-1 16,3-6 0-16,4-10-3 15,4-3 0-15,3-6-1 16,0-9 1-16,0-1-1 16,-4-6 1-16,1 0-2 15,-4 4 1-15,3-7-4 16,1 0 1-16,3 3-6 16,7-3 0-16,11 3-8 15,17 1 1-15,4 8-1 16,7-6 0-16</inkml:trace>
  <inkml:trace contextRef="#ctx0" brushRef="#br0" timeOffset="45913.9034">23142 12759 23 0,'-7'16'11'0,"-3"21"-4"0,6-21 20 0,-7 3-24 15,-6 3 1-15,-8 3 3 16,0 0 0-16,-3-3-8 16,0-3 1-16,0-7 5 15,-4-2 0-15,7-13-1 16,4-4 0-16,7-2-2 15,3-7 0-15,4-9-1 16,7-6 0-16,15-10-1 16,9-12 0-16,8-4 0 0,14-2 0 31,10-4 0-31,-3 16 1 16,-7 22 0-16,-4 16 1 15,-6 12 0-15,-8 15 0 16,-7 11 1-16,-7 8 0 15,-7-2-1-15,-10 6 1 16,-4-1-1-16,-4 1 0 16,-3 9-1-16,3-6 0 15,8-3-4-15,3-7 1 16,10-5-8-16,12-7 0 16,6-13-7-16,25-9 0 0</inkml:trace>
  <inkml:trace contextRef="#ctx0" brushRef="#br0" timeOffset="46505.2828">23717 12439 26 0,'-24'41'13'0,"24"0"-4"0,0-32 12 0,3 1-19 16,4-4 1-16,7 0 0 15,4-3 1-15,10-9-5 16,0-10 0-16,1-6 4 16,-5-6 1-16,-3 6 0 15,-3 3 0-15,-7 1 0 16,-8-1 0-16,-6 3 0 16,-8 0 1-16,-3 7-2 15,-7 6 1-15,0 3-3 16,3 0 0-16,-7 12-1 15,4 4 1-15,0 6-6 16,7-3 1-16,0 9-7 16,3-3 1-16,8-3-5 15,3 0 0-15</inkml:trace>
  <inkml:trace contextRef="#ctx0" brushRef="#br0" timeOffset="46935.5304">23760 12599 22 0,'7'0'11'0,"0"25"-3"0,-7-18 12 15,0 2-17-15,0 7 0 16,-4 6 0-16,1 0 1 16,-4 6-6-16,0 0 1 15,-4 7 3-15,0-1 0 16,4 1-2-16,0-7 0 16,0 3-1-16,0-6 0 15,4-3-2-15,-1-3 1 0,1-6-1 16,3-7 0-16,0-6-1 15,0-10 1-15,3-2 1 16,1-1 0-16,-1-2 1 16,1 2 0-16,-1 1 1 15,-3 2 0-15,0 4 1 16,-3 6 1-16,-4 6 1 16,0 0 1-16,-8 7 1 15,-2 6 0-15,-4 9 1 16,-1 3 1-16,-2 1-1 15,3-1 0-15,-1 0-2 16,8-2 1-16,4-7-2 16,6-10 0-16,11-2-2 15,4-7 1-15,6-13-2 16,12-5 0-16,-1-7-5 16,7-19 0-16,4 3-5 15,3-6 0-15,4-3-4 0,18-6 0 16</inkml:trace>
  <inkml:trace contextRef="#ctx0" brushRef="#br0" timeOffset="47638.9604">24275 12461 17 0,'-18'7'8'0,"-10"15"2"0,10-16 8 16,-7 9-14-16,-3 1 1 0,0 0 2 16,-7 3 0-16,10-7-9 15,4-2 1-15,10 2 5 16,8-2 1-16,6 2-3 15,8-6 1-15,3 1-2 16,4-1 0-16,-1 3 0 16,4 1 1-16,1-1 0 15,-1 4 0-15,-4-1 1 16,1 4 0-16,-4-4 1 16,-3-2 0-16,-4-1 0 15,-4 1 0-15,-6 2-1 16,-4 1 1-16,-7 2-3 15,-8 4 1-15,-6 6-1 16,-7-3 0-16,-4-3-5 16,0 0 0-16,4 0-5 15,3-4 1-15,4-5-6 16,0-4 1-16,10-6-3 16,4-6 1-16,4-4 2 15,55 45 13 1,-83-85 2-16,45 37 0 15,0 4 5-15,0-1 1 16,3 4 2-16,8 0 1 16,7 0-7-16,-4 2 1 15,0 1-4-15,4 3 1 16,-8 0-6-16,1 3 1 16,-4 7-4-16,-3 2 1 15,-4 7-2-15,-4 9 0 0,1 7 0 16,-8 3 1-16,1-4 5 15,-1 0 1-15,4-2 4 16,0-1 0-16,4-9 4 16,3-3 1-16,0-10 0 15,0-2 1-15,7-10-1 16,0-10 0-16,0 4-1 16,-3-7 1-16,-4 0-2 15,-4-3 1-15,-6-6-2 16,-4 6 0-16,-4 4-3 15,1 5 1-15,-1 4-3 16,8 0 1-16,-1 0-9 16,11-1 1-16,7 1-9 15,7 0 0-15,4 6-1 16,0 3 1-16</inkml:trace>
  <inkml:trace contextRef="#ctx0" brushRef="#br0" timeOffset="47945.6648">24754 12684 36 0,'-45'-6'18'0,"9"6"-21"0,19 3 36 0,-12 0-32 16,-6 9 0-16,0 4 0 15,0 0 0-15,3 3-2 16,4-1 1-16,3 1-4 16,11-3 1-16,3 3-6 15,8-7 0-15,6 1-2 16,4-4 0-16</inkml:trace>
  <inkml:trace contextRef="#ctx0" brushRef="#br0" timeOffset="48246.3669">24680 12781 22 0,'-3'-6'11'0,"-18"12"-11"0,14-6 20 16,-8 3-20-16,-9 4 0 15,-1 2 0-15,0 7 1 16,4-4-2-16,0 1 1 15,3 2 0-15,4 1 0 16,4-3 0-16,-1 2 0 16,4 4 0-16,4 0 1 15,-1 6 2-15,-3 3 0 16,3 0 1-16,1 1 0 16,-4-1 1-16,0 6 0 15,0 1-1-15,0-4 1 0,-4 1-3 16,1-7 1-16,-1-3-2 15,0-4 1-15,4-2-6 16,4-3 0-16,3-4-8 16,7-6 1-16</inkml:trace>
  <inkml:trace contextRef="#ctx0" brushRef="#br0" timeOffset="48430.7773">24673 12844 32 0,'7'-16'16'0,"39"-6"-7"16,-35 13 22-16,3 3-30 16,7-7 0-16,4 0 0 15,3-2 0-15,4-1-2 16,-1 0 1-16,-2 1-3 16,-5 2 0-16,12 4-5 0,-19 3 0 15,-3 6-4-15,-7 3 1 16</inkml:trace>
  <inkml:trace contextRef="#ctx0" brushRef="#br0" timeOffset="48895.6491">24906 12819 24 0,'-46'34'12'0,"-3"10"-4"0,38-34 19 15,-6 2-24-15,3 7 0 16,3-7 0-16,4 1 1 16,3-7-6-16,8 4 1 15,3-7 3-15,4-3 0 0,3-6-3 16,0-4 0-16,3-2-4 15,5-1 1-15,-1 1-2 16,0-1 0-16,-3 4-1 16,-4 2 0-16,-4 1 2 15,-10 6 1-15,0 3 4 16,-10 7 0-16,-4-1 3 16,-1 0 1-16,1 10 1 15,4-6 0-15,-1-1-1 16,4 1 1-16,7-7-2 15,7-6 0-15,4-3-5 16,3-3 0-16,3-4-3 16,1 1 0-16,0-1-2 15,-1 1 1-15,5 0-1 16,-8 2 1-16,-4 1 3 16,1 3 0-16,-4 3 5 0,-4 0 0 31,1 6 5-31,-4 1 0 15,3-1 0-15,1 3 0 16,0-6-1-16,3 4 1 16,3-1-5-16,4-3 1 15,-3 3-10-15,-8 1 1 16,8-1-4-16,-15 10 1 16</inkml:trace>
  <inkml:trace contextRef="#ctx0" brushRef="#br0" timeOffset="49087.5903">24804 13248 30 0,'-14'10'15'0,"14"-1"-12"16,0-9 27-16,3-3-30 15,4-3 1-15,7-7 0 16,0-2 0-16,4-1-3 16,0-3 1-16,-1 3-3 15,1-2 1-15,-4 5-5 16,0 0 1-16,-3 4-3 15,-4 9 0-15</inkml:trace>
  <inkml:trace contextRef="#ctx0" brushRef="#br0" timeOffset="49354.8766">24917 13183 22 0,'-18'31'11'0,"0"10"-10"16,15-32 19-16,-4 4-19 16,-4-1 1-16,1 1 3 15,-1 2 0-15,0 1-6 0,1 0 1 16,-4-1 4-16,-4 1 0 15,-3-3 0-15,-4 2 0 16,4-2 0-16,0-4 0 16,7-2 1-16,0-1 0 15,3 0 0-15,8-3 1 16,6 0-1-16,11-3 1 16,7-3-2-16,4-3 0 15,10-3-1-15,8-4 0 16,6 0-3-16,15-5 0 15,10 5-10-15,3 1 0 16,1 5-7-16,-4 4 0 0</inkml:trace>
  <inkml:trace contextRef="#ctx0" brushRef="#br0" timeOffset="56876.3787">9095 12875 23 0,'3'-31'11'0,"4"28"1"0,-7 3 11 0,-3 3-21 15,-4 3 0-15,0 4 1 16,-4 5 1-16,0 1-5 16,-3 6 0-16,-3 12 3 15,-1 7 0-15,-3 12-1 16,0 4 1-16,0-7-5 15,-1-9 0-15,5-4-5 16,-1-5 1-16,7-10-4 16,4-7 1-16</inkml:trace>
  <inkml:trace contextRef="#ctx0" brushRef="#br0" timeOffset="57030.4079">8894 13283 17 0,'17'-19'8'0,"-10"25"0"0,-7-6 11 15,4 7-15-15,3-1 1 16,-4 3 1-16,4 1 1 15,-3 5-9-15,-1 4 0 16,1 6 5-16,-4 3 1 0,4 4-3 16,-4-7 1-16,0-9-6 15,3-4 0-15,1 7-6 16,-1-6 1-16</inkml:trace>
  <inkml:trace contextRef="#ctx0" brushRef="#br0" timeOffset="57475.7309">9031 13330 22 0,'7'-19'11'0,"14"-19"-6"16,-3 20 12-16,7-4-17 15,-1-7 1-15,8-5 0 16,3-4 1-16,1-2-3 16,-5 8 1-16,-6 7-2 15,-4 6 1-15,-7 7-1 16,-3-1 0-16,-4 4 0 15,-3 6 0-15,-8 9-1 16,-3 7 1-16,-7 2 2 16,0 10 1-16,-7 7 1 15,-1 2 0-15,1 7 0 0,-7-3 1 16,7-4-1-16,3 1 1 16,4-4-1-16,4 0 0 15,10-3-1-15,0 1 0 16,10-4 0-16,1 0 0 15,6-6-1-15,1-7 1 16,3-6 0-16,0-2 0 16,0-4 0-16,-6-4 1 15,-5-2 0-15,-6 0 0 16,-4 0 0-16,-4 3 1 16,-6 3-1-16,-5 0 0 0,1 3-1 15,0 0 1-15,0 0-2 16,4-3 1-16,6-6-6 15,8-7 0-15,6-6-6 16,15-6 0-16</inkml:trace>
  <inkml:trace contextRef="#ctx0" brushRef="#br0" timeOffset="57858.2079">9596 12888 22 0,'3'-13'11'0,"-10"26"-2"16,3-7 11-16,-3 7-16 15,-3 2 0-15,-1 13 1 16,-3 7 0-16,0-1-6 0,0 1 0 16,0 3 5-16,3-1 1 15,4-5-3-15,4-4 0 16,3-9-1-16,3 3 1 16,4-10-2-16,4-2 1 15,3-1-1-15,4 0 0 16,-1-6 0-16,4 1 1 15,8-1 0 1,-5 6 1-16,-3-3 1 0,1-2 0 16,-8 2 1-16,-4 0 0 15,-10 3 0-15,-7 7 0 16,-3 0-1-16,-1 6 0 0,-3 0-2 16,0 6 1-16,-4-12-2 15,-3 2 1-15,-4 8-6 16,1-1 0-16,-1-10-6 15,4-2 0-15,3-10-6 16,1-9 1-16</inkml:trace>
  <inkml:trace contextRef="#ctx0" brushRef="#br0" timeOffset="58024.7533">9440 13408 26 0,'11'-9'13'0,"10"21"-3"16,-14-8 17-16,4 2-24 15,-1 3 1-15,4 4 1 16,1-1 0-16,-1 4-7 15,3-7 1-15,8-2 3 16,3 2 1-16,4 7-7 16,7-7 1-16,0 1-9 15,3-7 1-15,4 0-1 0,-4-9 0 16</inkml:trace>
  <inkml:trace contextRef="#ctx0" brushRef="#br0" timeOffset="58208.6813">10015 13364 47 0,'-14'22'23'0,"25"-6"-30"0,-8-10 50 15,4-6-42-15,4 0 0 0,3-6 0 16,4 0 1-16,3-4-4 16,4-2 1-16,6-4-5 15,8-3 1-15,4-9-8 16,-5 0 1-16,12-3-2 15,-4-7 0-15</inkml:trace>
  <inkml:trace contextRef="#ctx0" brushRef="#br0" timeOffset="58659.1108">10509 13016 22 0,'-28'35'11'0,"-14"59"1"0,28-72 19 0,-8 3-27 15,5 0 1-15,3-3 3 16,3-3 0-16,8-7-9 15,3-2 0-15,3-1 6 16,1-3 1-16,3-6-3 16,3-6 1-16,1-3-2 0,3-1 0 15,4 1-2 1,-4-4 1-16,0 1-2 0,-4 6 1 16,1-4-1-16,0 4 0 15,-4 9 0-15,0 10 0 16,-4-4 0-16,-3 10 0 15,0 0 0-15,-3 6 1 16,-1 3 0-16,4 6 0 16,-3-2 0-16,-1 5 1 15,4 1 0-15,-3 3 1 16,-1-4 1-16,1 1 0 16,-5 0 1-16,1-1 1 0,-3-5 0 15,-1-4 0-15,-3-6-1 16,0-10 0-16,-4-5-2 15,4-1 1-15,4-12-3 16,-1-7 0-16,4-6-6 16,3-3 0-16,12-9-8 15,9 3 1-15,4 3-6 16,8 0 1-16,-1 9-1 16,0 3 1-16</inkml:trace>
  <inkml:trace contextRef="#ctx0" brushRef="#br0" timeOffset="59110.4962">10851 13587 46 0,'-60'16'23'0,"15"-32"-28"0,38 13 50 16,3-3-44-16,4-7 0 16,11 1 0-16,6-7 1 15,8-6-3-15,7-10 0 0,3 1 2 16,4-17 0 0,-4-2-2-16,-7 3 1 0,-7-6-3 15,-10-1 1-15,-4 10 0 16,-3 3 0-16,-11 13-1 15,-4 12 1-15,-3 6 1 16,-7 20 1-16,3 15 2 16,-3 12 0-16,3 16 1 15,1 1 1-15,2 5-1 16,1 4 1-16,11-1-2 16,3-2 0-16,0-4-1 15,7 0 0-15,11-6-3 16,-1-6 1-16,-3-16-5 15,11-12 0-15,-4-10-5 16,0-6 0-16,1-7-5 16,2-12 1-16</inkml:trace>
  <inkml:trace contextRef="#ctx0" brushRef="#br0" timeOffset="59441.7676">11134 13421 38 0,'-25'25'19'0,"-3"9"-16"0,21-24 35 15,0-4-34-15,0 4 1 16,0-4 1-16,3 0 0 16,0-3-9-16,4 3 1 15,0-6 5-15,8 0 1 16,-1-6-4-16,3-6 1 16,1-1-1-16,-1 1 0 15,1-1 0-15,-1 0 0 0,1 4 0 16,0 6 0-16,-4 3-1 15,0 3 1-15,0 3 0 16,-4 7 0-16,-3-4 0 16,0 7 0-16,0 6 0 15,0 6 0 1,0-6-7 0,7-6 1-16,4-10-6 15,0-15 0-15,3-4-3 16,0-6 0-16</inkml:trace>
  <inkml:trace contextRef="#ctx0" brushRef="#br0" timeOffset="59799.5598">11384 13151 28 0,'-3'25'14'0,"-12"22"-9"0,8-28 25 16,-7 3-27-16,0 6 1 15,0 4 3-15,0 2 0 16,3-3-8-16,1 1 0 15,3-1 5-15,0-9 1 16,3-6-2-16,1-4 0 16,3-2-2-16,3-10 1 15,4 0-2-15,0 0 0 16,7 0 0-16,4-3 1 16,0 0-1-16,-1-1 0 15,1 1 0-15,0 3 0 16,-4 0-1-16,0 0 1 15,-4 3 0-15,-3-3 1 0,-7 7-1 16,0 5 1-16,-3-2 0 16,-11 5 0-16,3 1 0 15,-6 3 0-15,-5-4-4 16,5 1 1-16,-1 3-7 16,4-13 1-16,0 4-7 15,7-10 0-15</inkml:trace>
  <inkml:trace contextRef="#ctx0" brushRef="#br0" timeOffset="60128.0813">11508 13553 34 0,'3'0'17'0,"22"-19"-13"0,-18 12 24 16,0-2-28-16,0-3 1 15,4-4-1-15,-1 0 1 16,-3 0-1-16,0 4 0 15,-3 3 1-15,-4 2 1 16,-4 7 0-16,-3 7 1 16,-3 5 0-16,-12 4 1 15,-2 9 1-15,-1 0 0 16,4 0 0-16,3 6 1 16,8-2-2-16,-1-4 0 15,4-3-1-15,7-4 0 16,4-2-2-16,3 0 1 15,0 3-3-15,3-10 1 16,1-9-6-16,7-6 1 0,-1-7-8 16,1-6 0-16,6-3-4 15,1-3 0-15</inkml:trace>
  <inkml:trace contextRef="#ctx0" brushRef="#br0" timeOffset="60354.0555">11850 12825 38 0,'0'3'19'0,"-4"7"-6"15,1-1 32-15,-1 10-42 16,-3 9 1-16,0 19 1 16,-3 16 0-16,-5 6-7 0,-2 9 0 15,-1-3 5-15,4 1 0 16,3-4-7-16,4 6 0 15,4-9-12-15,6 6 1 16,-3-9-2-16,-3-9 1 16</inkml:trace>
  <inkml:trace contextRef="#ctx0" brushRef="#br0" timeOffset="68589.237">13159 15262 41 0,'-43'-41'20'0,"-3"22"-2"0,39 16 20 0,-3 0-36 16,3 3 0-16,3-7 0 15,8 1 0-15,3-6-3 16,7-4 0-16,4-3 2 16,6-6 1-16,4 0-2 15,1-10 1-15,2-12-3 16,1-3 0-16,0 0-3 15,-4-3 1-15,-7 12-1 16,-7 7 1-16,-3 2-1 0,-4 7 0 16,-7 6 2-16,-3 10 1 15,-8 15 4-15,0 13 1 16,1 19 1-16,-8 12 1 16,4 9 0-16,0 10 0 15,-4 16-1-15,-3 12 1 16,-4 0-3-16,1-3 1 15,-1-6-2-15,4-12 1 16,10-11-4-16,4-5 0 16,4-10-4-16,6-9 0 0,4-16-4 15,7-16 1-15,4-9-2 16,-4-12 1-16,-3-10 2 16,-8-6 0-16,-6-1 6 15,-4-2 1-15,-7 6 5 16,-1 3 1-16,-6 6 2 15,4 7 1-15,-1 6 1 16,7 3 0-16,1 3-3 16,3 0 1-16,3 0-3 15,1 0 1-15,3 1-3 16,10-4 0-16,4-7-3 16,8-8 1-16,6-7-5 15,0-16 0-15,4-9-5 16,7-3 1-16,3-4-2 15,4-2 0-15,3 3 1 0,1 6 1 16,-1 12 5-16,-10 4 0 16,-4 3 8-16,-10 9 0 15,-8 3 3-15,1 7 0 16,0 2 1-16,-4 1 1 16,3 0-2-16,1 6 0 15,0 0-4-15,-1 0 1 16,1 0-2-16,-4 0 1 15,-3 0-2-15,-4 6 1 16,-7 4-1-16,-7 2 1 16,-7 7-1-16,-4 0 0 15,-3 3 0-15,0-4 0 0,-1-2 0 16,5-3 0-16,3-4-2 16,0-3 1-16,3-2-3 15,4-11 0-15,3-5-2 16,8-10 0-16,3 0-1 15,7 0 1-15,0 6-1 16,-7 4 1-16,0 2 3 16,-10 7 0-16,-4 9 2 15,-7 10 1-15,-8 9 2 16,1 3 0-16,0 10 1 16,3 6 1-16,1 6 0 15,3 0 0-15,0-3-2 16,3 0 1-16,4-12-3 15,3-4 1-15,4-6-2 16,0-6 1-16,4 0-3 16,3-10 1-16,11-2-3 15,6-17 0-15,8-9-3 0,7-9 1 16,3-3-1-16,-3-4 0 16,-7 1 2-16,-8 9 0 15,-6 6 4-15,-7 9 0 16,-4 10 4-16,-14 10 1 15,-7 6 3-15,-4 9 0 16,0 3 1-16,1 3 0 16,-1-6-1-16,4-3 0 15,3-3-3-15,4 0 1 16,4-3-3-16,3-4 0 0,7 1-2 16,0-7 1-1,3-3-3-15,8-3 1 0,3-6-8 16,4-7 1-16,3-6-8 15,7-12 0-15</inkml:trace>
  <inkml:trace contextRef="#ctx0" brushRef="#br0" timeOffset="69062.8877">13991 15030 54 0,'-7'12'27'0,"11"-12"-33"15,-1-3 46-15,4 0-40 16,4 0 0-16,6-4 1 0,8 1 0 16,0 0-1-16,3-10 0 15,4-3-3-15,-4-3 0 16,0 0-5-16,-3 4 1 16,-4 2-3-16,-3-3 0 15,-11 3 0-15,-4 1 1 16,-6 5 4-16,-1 4 1 15,-3 9 6-15,-3 10 0 16,-4 9 4-16,-1 3 0 16,-2 3 1-16,-1 7 0 15,1 2-1-15,-5 1 0 16,1 9-1-16,4 3 0 16,-5 0-1-16,1 13 0 0,0-10 0 15,3-6 1-15,1-6-2 16,-1-10 1-16,4-6-1 15,3-6 0-15,1-3-2 16,3 0 1-16,0-13-1 16,3-13 0-16,1-2-1 15,3-1 0-15,0-6-2 16,7 1 1-16,3-7-5 16,4-4 1-16,8-5-6 15,13-1 0-15,7-2-6 16,11 2 1-16</inkml:trace>
  <inkml:trace contextRef="#ctx0" brushRef="#br0" timeOffset="69754.4044">14418 14917 23 0,'-7'-4'11'0,"14"-5"-3"0,4 6 12 16,-4-10-20-16,3 1 0 15,4-1 0-15,0-6 1 16,1 1-1-16,-1-4 1 16,0 6-2-16,-4 4 1 0,-3 2-2 15,-7 10 0-15,0 6 0 16,-7 7 1-16,-3 6-1 16,-4 6 1-16,-4 9 2 15,-3-5 1 1,0 2 2-16,3-3 0 0,0-3 1 15,4-3 1-15,4-6-1 16,3-4 0-16,3-2-2 16,4-4 0-16,4-3-1 15,-1-3 0-15,4-3-1 16,4-3 0-16,3 0-1 16,4-4 1-16,-1 4-1 15,1 0 1-15,0 2-1 16,-4 1 0-16,0 0 0 15,-4 3 0-15,1 0 0 16,-4 3 1-16,0 7 0 16,-7 2 0-16,0 1 0 15,-3 2 0-15,-1 1-1 0,0 0 0 16,1-4-4 0,-1 1 1-16,-3-1-4 15,0-2 1-15,0-4-3 0,0-3 0 16,-3-3 0-16,-1-3 1 15,0-3 2-15,1-4 0 16,3-2 4-16,0 2 0 16,0 1 4-16,0 3 0 15,-4 6 3-15,4 3 0 16,0 6 1-16,0 7 1 16,0 6-1-16,0 6 1 15,-4 19-2-15,-3 3 0 0,-7 10-2 16,-4 0 1-16,1-1-2 15,-5 4 1-15,5-4-3 16,2-5 1-16,8-13-5 16,7-4 0-16,4-9-8 15,10-3 0-15</inkml:trace>
  <inkml:trace contextRef="#ctx0" brushRef="#br0" timeOffset="70623.7456">14404 15384 24 0,'3'-13'12'0,"19"-21"-1"16,-15 24 12-16,0-5-23 0,3-4 1 15,4-3-1-15,-3 3 1 16,0 0-1-16,-1 7 0 16,-3-1 1-16,-3 7 0 15,-8 3-1-15,-3 12 1 16,-7 13 0-16,0 13 1 15,-4 2 0-15,1 1 0 16,-4 0 0-16,6-4 0 16,8-9 0-16,0-3 0 15,4-6-1-15,6-7 1 16,1 1-2-16,3-10 1 16,0-7-2-16,4 1 1 15,3-6-2-15,0 2 1 0,-4 1-4 16,1 2 0-16,-1 1-1 15,-2 3 1-15,-5 3-1 16,-3 6 1-16,-3 7 1 16,-8 6 1-16,0-4 3 15,-3 7 1-15,0-3 1 16,-3-3 1 0,6-4 0-1,4-2 1-15,3-4-1 16,4-6 0-16,0 0-2 15,0 0 1-15,4 0-2 16,3-3 0-16,0 3 0 16,0 0 0-16,7 0 0 15,-3 0 0-15,-4 6 1 16,0 0 1-16,0 4 0 16,-7 2 0-16,0 4 0 15,-4 6 0-15,-3-3 0 16,0 3 0-16,0-3-1 0,0 6 0 15,0-3-1-15,0-7 1 16,4-2-3-16,-1-4 1 16,4-2-3-16,0-7 0 15,0-13-1-15,4 0 0 16,-1-2 0-16,4-1 0 16,0 0 1-16,-3 1 0 15,-1 2 3-15,1 4 1 16,-4 2 2-16,0 4 1 0,-4 0 1 15,-3 3 0-15,0 3 1 16,-3 0 1-16,2 4-1 16,1-1 0-16,4-3-3 15,-1 0 1-15,4 0-2 16,0 1 1-16,4-1-2 16,-1 0 1-16,4-3-2 15,1 0 1-15,2-3 0 16,-3-4 0-16,4 1-1 15,-1 3 1-15,-3-3-3 16,4-1 0-16,0 1-4 16,-1 0 0-16,4 6-5 15,-3-3 1-15</inkml:trace>
  <inkml:trace contextRef="#ctx0" brushRef="#br0" timeOffset="71282.246">15198 14957 27 0,'0'-9'13'0,"7"40"-1"16,-11-18 21-16,-3 9-30 15,-3 9 1-15,-1 13 2 16,-3 9 1-16,0 13-9 16,-4 0 1-16,0-3 4 15,1-7 1-15,-1-2-2 16,4-4 0-16,4-13-2 16,2-8 0-16,5-7-3 0,3-13 0 15,0-9-2 1,7-13 1-16,4-9-1 0,-1-15 0 15,4-20 0-15,4-8 0 16,7-8 3-16,6 1 0 16,5 0 1-16,2 9 1 15,1 13 1-15,-3 13 0 16,-5 15 1-16,-3 12 1 16,-6 10 2-16,-5 10 0 15,-6 5 1-15,-4 7 0 16,0 3 1-16,-7 4 0 0,-11 5 0 15,-3-3 0-15,-7 7-2 16,-4-10 0-16,1 4-2 16,3-7 1-16,-1-10-5 15,5-5 1-15,3-7-9 16,10-9 0-16,11-13-10 16,7-9 1-16</inkml:trace>
  <inkml:trace contextRef="#ctx0" brushRef="#br0" timeOffset="71890.2737">16030 14892 31 0,'-10'-22'15'0,"-4"9"0"16,10 13 12-16,-10 3-26 16,-7 7 0-16,-11 5 1 15,-14 10 0-15,-3 4-3 0,-4 8 0 16,0 7 2-1,4 3 0-15,3 6-3 0,7 1 1 16,7 2-5-16,7-9 1 16,8-9-7-16,6-10 1 15,11-3-1-15,7-15 1 16</inkml:trace>
  <inkml:trace contextRef="#ctx0" brushRef="#br0" timeOffset="72034.4881">15663 15255 23 0,'18'-25'11'0,"21"31"-3"0,-32-2 22 0,3 2-25 15,1 6 0-15,-4 7 1 16,-3 6 0-16,-1 10-8 16,-3 2 0-16,-3 1 6 15,-8 0 0-15,4-1-7 16,0 4 0-16,7-10-9 16,7-2 1-16</inkml:trace>
  <inkml:trace contextRef="#ctx0" brushRef="#br0" timeOffset="72252.2083">15960 15189 34 0,'0'-18'17'0,"17"-14"-12"16,-10 23 22-16,4-7-28 15,7-3 1-15,3 1 0 16,3-1 1-16,5 3-1 0,-5-3 0 15,1 4-4-15,-4 5 0 16,-3 4-5-16,-4 6 1 16,-3 0-3-16,-8 0 1 15</inkml:trace>
  <inkml:trace contextRef="#ctx0" brushRef="#br0" timeOffset="73007.5302">16143 15067 22 0,'-28'25'11'0,"-14"19"-11"0,31-28 20 16,0 6-20-16,-3 15 1 15,0 1 0-15,0-3 0 0,-4 2-2 16,8-6 1-16,-1 1 0 16,1-7 1-16,3-3-1 15,0 0 0-15,3-10 0 16,1 4 0-16,-1 0 1 16,0-4 1-16,4 4 0 15,-3 3 0-15,-4 0 0 16,3-1 1-16,1 1-1 15,-1 0 0-15,1-3 0 16,-1-4 0-16,1-2 0 16,3-4 0-16,-4-3-1 15,4-3 1-15,4-6-1 16,6-7 0-16,1-2-1 16,3-4 1-16,0-3-1 15,0-3 1-15,4-3-1 16,-1-1 0-16,5-2 1 15,-1 6 0-15,0 6 0 0,-3 3 0 16,-4 7 0 0,-4 3 0-16,1 3 1 0,-8 9 0 15,-3 3 0-15,-3 1 0 16,-4 5-1-16,0 4 1 16,-4 0-1-16,1 0 0 15,-1-7-1-15,0 1 1 16,4-4 0-16,0 1 0 15,0-1-1-15,4-3 1 16,-1-3-1-16,4-3 1 16,0 0-1-16,7-3 0 0,0 0-1 15,4-6 1-15,3-1-1 16,0 1 0-16,4-4 1 16,-4 4 0-16,0 0 0 15,-3 9 0-15,-1 0 0 16,-6 3 1-16,-1 6-1 15,-6 1 1-15,-4 2-1 16,0 4 1-16,-4 6-1 16,-3 3 1-16,-4 0-1 15,1 0 1-15,-1 3 0 16,0 0 0-16,4 4 1 16,0-4 0-16,4-9 0 15,2 3 1-15,5-7-1 16,-1-5 1-16,4-4-2 0,7-6 1 15,8-9-1 1,6-7 0-16,7-6 0 0,4 0 0 16,14-6-7-16,10 0 0 15,11 3-11-15,4 3 0 16</inkml:trace>
  <inkml:trace contextRef="#ctx0" brushRef="#br0" timeOffset="74172.328">16796 15004 25 0,'-39'4'12'0,"25"39"2"0,10-30 4 15,1 6-17-15,3 3 1 16,3 0 1-16,4 0 0 16,7 0-3-16,8-7 0 15,9 4 3-15,1-13 0 0,0-9-1 16,0-3 1-16,3-7-1 16,-7-2 0-16,-3-4-1 15,0-3 1-15,-1-3-2 16,-3 0 1-16,-3 3 0 15,0-3 1-15,-8 3-2 16,1 0 0-16,-8 0-3 16,-3 3 0-16,-3 0-4 15,-1 7 1-15,-3-7-5 16,0-3 1-16,4 6-1 16,-1-3 0-16,-3 1 3 15,4 2 0-15,-4 3 5 16,-1 7 1-16,-2 6 4 15,3 10 1-15,-4 8 2 16,1 11 1-16,-4 5-1 16,-4 10 1-16,-3 3-3 15,0 13 1-15,-1 12-3 16,-2 6 0-16,-8 4-5 0,7-13 1 16,4-3-4-16,3-7 1 15</inkml:trace>
  <inkml:trace contextRef="#ctx0" brushRef="#br0" timeOffset="74452.3379">16722 15566 19 0,'-14'-13'9'0,"14"10"-2"0,0 3 15 0,0 0-20 16,3 3 1-16,4 7 1 16,0 2 1-16,4 1-6 15,-1-1 1-15,4 1 3 16,8-1 1-16,2-2-2 15,5-4 1-15,-1-3-1 16,-4-3 1-16,1-3-1 16,7-6 0-16,-7-4-1 15,-4 0 1-15,0 1 0 16,-3-4 0-16,-4 1-1 16,-4-4 1-16,1-3-5 15,-4 6 1-15,0-6-6 16,4 3 1-16,3 1-6 15,3-4 1-15</inkml:trace>
  <inkml:trace contextRef="#ctx0" brushRef="#br0" timeOffset="74827.1144">17371 15055 23 0,'-39'-7'11'0,"35"7"-6"0,4 0 14 0,0 0-17 16,8-3 1-16,6 0 1 15,3 0 1-15,4 0-6 16,11-3 1-16,3-1 3 16,1 1 1-16,3-7-1 15,3-2 0-15,4-4-1 16,-4-3 0-16,0 0-1 16,-3-3 0-16,0 0-3 15,3 0 1-15,-10 3-6 16,-4 3 1-16,-7 6-5 15,-6 4 0-15</inkml:trace>
  <inkml:trace contextRef="#ctx0" brushRef="#br0" timeOffset="75163.3808">17699 14716 26 0,'-21'34'13'0,"3"39"-12"0,15-48 19 16,-5 6-18-16,-2 13 0 15,-8 6 1-15,-6 10 0 16,-1 12-4-16,-7 9 1 16,-10 4 2-16,3-7 1 15,-3-2-1-15,6-4 1 0,8-13-1 16,3-15 1-16,8-12-1 16,3-10 1-16,3-7-2 15,4-12 1-15,7-9-1 16,4-10 1-16,3-6-2 15,0-3 1-15,7-9-1 16,11-7 1-16,6-12-1 16,8-7 0-16,7 4-5 15,-7 2 1-15,0 7-4 16,-1 7 1-16,-2 2-6 16,-8 10 1-16</inkml:trace>
  <inkml:trace contextRef="#ctx0" brushRef="#br0" timeOffset="75336.235">17724 15130 25 0,'-15'19'12'0,"15"-1"-4"16,0-18 18-16,4 4-23 16,3-1 0-16,4 0 1 15,3-3 0-15,3-3-5 0,5-7 0 16,-1-2 3-16,10-4 1 16,1-3-3-16,7-3 0 15,0 0-4-15,0-3 1 16,-4-3-5-16,-3 0 1 15,-4 0-4-15,-7-7 0 16</inkml:trace>
  <inkml:trace contextRef="#ctx0" brushRef="#br0" timeOffset="75667.4969">18101 14703 34 0,'-14'38'17'0,"0"22"-16"0,7-42 32 0,-4 11-31 15,1 5 0-15,-5 10 1 16,1 3 0-16,4 0-4 15,3 6 0-15,3 1 2 16,1-4 1-16,3-3-2 16,3-6 1-16,4-4-2 15,0-8 0-15,4-11-3 16,3-5 1-16,0-7-3 16,0-6 1-16,0-6-1 15,-3-10 0-15,0-3 2 16,-4 1 0-16,-4-1 4 15,-6 0 1-15,-8 3 3 16,-3 7 0-16,0 3 1 16,-4 2 0-16,-7 4-1 15,-3 0 1-15,3 0-2 16,1 0 0-16,3-3-9 16,7-9 0-16,6-1-5 0,8-12 0 15</inkml:trace>
  <inkml:trace contextRef="#ctx0" brushRef="#br0" timeOffset="75801.0042">18186 14819 42 0,'0'16'21'0,"3"6"-16"0,-3-16 37 16,4 7-42-16,-1 3 0 16,4 5-5-16,4-5 1 0,3-3-8 15,7 9 1-15</inkml:trace>
  <inkml:trace contextRef="#ctx0" brushRef="#br0" timeOffset="76486.4229">18743 15481 23 0,'-3'50'11'0,"6"-12"3"0,1-29 3 0,3 1-15 16,0-4 0-16,3-3 2 15,4-9 0-15,4-7-5 16,3-9 0-16,4-15 3 16,0-17 1-16,-1-5-2 15,-3-1 0-15,1-6 0 16,-12 4 0-16,-3-7 0 15,-10 3 0-15,-8-3 0 16,-6 6 0-16,-1 10 2 16,-3 15 0-16,0 22 0 15,-1 26 0-15,-2 18 0 16,3 22 0 0,3 85 0-1,0-19 1-15,8-6-4 16,3-16 1-16,7-12-7 0,7-4 1 15,7-12-7-15,3-16 1 16,8-9-4-16,0-19 1 16</inkml:trace>
  <inkml:trace contextRef="#ctx0" brushRef="#br0" timeOffset="76824.6969">19163 15368 29 0,'-28'-12'14'0,"-15"52"-6"0,26-24 24 0,-4 9-30 15,-1-3 1-15,1 3 2 16,4 7 1-16,2-7-8 16,5 0 1-16,6-3 3 15,4-4 0-15,4-5-1 16,-1-4 1-16,8-5-2 16,3-4 1-16,0-7-1 15,0-2 0-15,4-1 1 16,0 1 0-16,-1 3-2 15,1 0 0-15,-4 2 1 16,-3 4 0-16,-1 4 0 16,1-1 0-16,-4 3 0 15,0 3 1-15,0 1 1 16,0-1 0-16,0 1-3 16,0-1 0-16,4-6-5 15,3-6 0-15,3-10-6 16,5-2 0-16,2-10-2 15,4-10 1-15</inkml:trace>
  <inkml:trace contextRef="#ctx0" brushRef="#br0" timeOffset="77159.2323">19576 14982 25 0,'14'-9'12'0,"-46"28"-5"0,28-16 22 16,-3 10-27-16,-3 9 0 0,-4 6 2 15,-4 6 1-15,-3 10-5 16,3 0 0-16,1 9 4 15,-1-6 1-15,7-3-2 16,4-6 0-16,4-10-1 16,3 0 0-16,3-9-1 15,4-3 0-15,4-4-1 16,7-2 0-16,-4-1 0 16,0 1 0-16,0-7 0 15,4-3 0-15,3 0-1 16,-7 3 1-16,-7 0 1 15,-4 3 0-15,-3-3-1 16,-3 4 1-16,-4-1-1 16,-4 3 0-16,1 4-3 15,-4-4 1-15,3 1-6 16,0-4 1-16,4-3-7 16,4-3 0-16</inkml:trace>
  <inkml:trace contextRef="#ctx0" brushRef="#br0" timeOffset="77442.716">19689 15541 25 0,'35'-13'12'0,"-18"-3"-1"0,-10 7 14 15,1 3-22-15,-5-4 0 16,-3 4 2-16,-3 0 1 16,-5 6-7-16,-6 9 1 15,-3 4 5-15,-11-1 1 16,-4 4-1-16,4 6 0 0,3 3-1 15,4 0 0-15,3-3-2 16,4 0 0-16,7-3-1 16,3-7 1-16,4 1-2 15,7-7 1-15,15-6-3 16,6-9 0-16,7-7-4 16,4-6 0-16,0-3-6 15,-1-6 1 1,-2-7-5-16,3-3 0 0</inkml:trace>
  <inkml:trace contextRef="#ctx0" brushRef="#br0" timeOffset="77633.4304">20154 14779 37 0,'7'-10'18'0,"-7"42"-12"16,-7-17 32-16,-3 17-35 15,-4 2 1-15,-4 16 0 0,-7 7 1 16,0 15-7-16,-3 13 1 15,0 5 4-15,0-11 0 16,3-4-7-16,4-6 1 16,10-6-7-16,4-7 1 15,7-2-6-15,7-14 1 16</inkml:trace>
  <inkml:trace contextRef="#ctx0" brushRef="#br0" timeOffset="77842.1787">20384 15152 41 0,'-11'-3'20'0,"14"3"-19"0,-3 0 35 0,4 0-36 16,3 3 0-16,4 0 0 15,3 0 1-15,0 3-9 16,3 7 1-16,-2 9-5 15,-5-3 0-15</inkml:trace>
  <inkml:trace contextRef="#ctx0" brushRef="#br0" timeOffset="78000.8724">20334 15547 54 0,'-28'6'27'0,"17"7"-36"0,11-13 50 16,7 3-41-16,4 3 0 15,0 0-4-15,3-2 0 16,3-4-3-16,4-4 0 16,4 1-7-16,0 0 1 15</inkml:trace>
  <inkml:trace contextRef="#ctx0" brushRef="#br0" timeOffset="78357.7169">21138 14750 44 0,'-45'29'22'0,"-1"33"-18"16,35-43 39-16,-3 9-42 15,0 10 1-15,0 3 0 16,0 6 1-16,0 16-3 15,3 6 0-15,0 6 2 16,-6-6 1-16,10-7-1 16,3-2 1-16,1-7-1 15,3-2 1-15,0-11 0 16,3-5 0-16,4-7-1 16,0-9 1-16,7-7-2 15,4-5 1-15,3-7-1 16,7-7 0-16,4-5-4 15,0-1 1-15,10-2-10 16,4-4 1-16,4 9-8 16,2-8 0-16</inkml:trace>
  <inkml:trace contextRef="#ctx0" brushRef="#br0" timeOffset="78610.686">21516 15268 54 0,'-21'28'27'0,"3"32"-31"0,15-42 44 0,-1 14-40 15,-3-4 1-15,-4 7 0 16,-3 8 0-16,7 1-2 16,0 3 1-16,4 4-4 15,-1 2 1-15,-3-6-3 16,0 6 0-16,0-6-5 15,3-6 0-15,1 0-4 16,3-4 1-16</inkml:trace>
  <inkml:trace contextRef="#ctx0" brushRef="#br0" timeOffset="78879.2272">21541 15290 46 0,'3'-32'23'0,"11"4"-26"0,-7 25 45 16,0 0-40-16,0 3 0 15,4 6 2-15,0 10 1 16,-4 6-6-16,0 3 1 16,-7 3 3-16,0 3 1 15,-4 1-2-15,-3 2 1 16,-3-9-1-16,-1-3 0 15,-3-3-1-15,3 0 1 16,1-6-2-16,-4-4 0 0,3-3-8 16,0-3 0-16,4-3-10 15,0-3 1-15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44:27.57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18644 9796 13 0,'-17'0'6'0,"17"16"0"0,0-7 6 16,0 16-10-16,7 0 0 15,0 3 2-15,7 4 1 16,4 2-4-16,3 4 0 15,3-7 3-15,8 7 1 16,10 9-1-16,11 0 1 0,18-3-1 16,10-3 0-16,-3-7-2 15,10-6 1 1,28-6-1-16,15-6 1 0,13-4 1 16,36-8 1-16,7-8-1 15,39-8 1-15,3-7-1 16,25-9 1-16,-14 0-2 15,4 3 1-15,-18-1-3 16,-18 5 0-16,-25 2-1 16,-49 6 0-16,35-3-1 15,-34 4 0-15,-26-1 0 16,-17-2 0-16,-11-1-1 16,-18 0 0-16,-13-2-1 15,-12 2 0-15,-9-12-2 16,-5-7 1-16,-9-2-1 15,-8-1 0-15,-4 0-2 16,-6 7 1-16,-4-4 0 16,-4 7 0-16,0 3-3 0,1 0 0 15,-1 3 0-15,4 3 0 16</inkml:trace>
  <inkml:trace contextRef="#ctx0" brushRef="#br0" timeOffset="367.1355">22133 9752 21 0,'-28'0'10'0,"17"-9"-8"0,11 5 19 0,0 4-20 15,4-6 1-15,3 3 4 16,7-3 0-16,7-4-6 16,8-2 0-16,13 2 4 15,7-2 1-15,11 6-1 16,-3-1 0-16,-1 7 0 16,4 7 0-16,-7 5-1 15,-7 10 1-15,-7-3 0 16,-8 9 1-16,-6 0-1 15,-11 7 1-15,-10-1-2 16,-15 4 1-16,-6 3-2 16,-12 6 0-16,-13 0-8 0,-7 6 1 15,3 7-11 1,10-16 0-16</inkml:trace>
  <inkml:trace contextRef="#ctx0" brushRef="#br0" timeOffset="36368.6073">22677 12753 30 0,'0'0'15'0,"-15"-9"0"0,15 9 16 0,-3 0-27 15,3 0 0-15,0 3 2 16,7 0 0-16,0 3-8 15,4 0 1-15,6 1 4 16,1-1 1-16,3-3-2 16,7-3 0-16,4-3-1 15,10 3 1-15,1-6-1 16,3-4 0-16,-1-2-2 16,-13-4 0-16,-4 0-3 15,-6 1 0-15,-5-1-1 16,-6 0 0-16,-1 7-1 15,-3-1 1-15,-7 10 1 16,0 0 1-16,-10 10 1 16,-1 6 1-16,-6 5 1 15,-5 5 0-15,5 8-1 16,-1 4 1-16,1 2-1 0,2 1 1 16,5 6 0-16,-1 0 0 15,8-6 0-15,-1-3 0 16,-3-7 0-16,7-6 0 15,7 0 0-15,-3-6 0 16,3-10 0-16,3-2 0 16,4-14 0-16,1-2 0 15,-1-7-1-15,0-2 1 16,-7-1-1-16,0 0 1 16,-7 0-1-16,-4 7 1 15,-6 2 0-15,-8 7 1 0,1 3-1 16,-8 6 0-16,-3 7 0 15,-1-1 0-15,5 7 0 16,3 3 1-16,-1 3 0 16,5 0 0-16,-1-3 1 15,4 0 1-15,0-3 0 16,3 3 0-16,4-6 0 16,4-1 1-16,3-2-2 15,7-7 1-15,7 0-2 16,11 1 1-16,10-10-1 15,7-7 0-15,11-9 0 16,4-9 0-16,-1-6-5 16,0-10 0-16,1 0-6 15,-8 3 1-15,4 7-5 16,0-1 1-16</inkml:trace>
  <inkml:trace contextRef="#ctx0" brushRef="#br0" timeOffset="36863.4149">23717 12361 28 0,'-21'6'14'0,"3"13"-10"0,15-6 21 16,-1 9-25-16,1 12 1 16,-4 4 0-16,0 12 0 0,0-3-2 15,-4-6 1-15,8-1 0 16,-1-2 1-16,-3-3-5 15,3-4 1-15,4-6-5 16,-3 0 0-16,-1-6-1 16,-3-7 0-16,-3-2-1 31,56 24 10-31,-135-84 1 16,51 34 1-16,2 4 5 15,8-4 1-15,0 7 1 16,7 3 1-16,7 2-5 15,3 4 0-15,4 4-2 16,7-1 0-16,4 3-2 16,13-3 0-16,4 0-1 15,4 3 1-15,7-6-3 16,3 0 1-16,0-6-4 0,-3 0 1 16,-4 0-3-16,-3-1 1 15,0 1-2-15,-4-3 1 16,-3-1 1-16,-4-2 0 15,-4 2 3-15,-3 1 1 16,-3 3 2-16,-4 6 0 16,0 0-1-16,-4 6 0 15,-3-3-2-15,0 7 1 16</inkml:trace>
  <inkml:trace contextRef="#ctx0" brushRef="#br0" timeOffset="37334.2965">23340 13054 20 0,'-4'6'10'0,"8"-25"-13"0,-1 13 22 0,4-3-18 16,4-7 0-16,10 4 0 16,4-1 1-16,7 0-2 15,6 1 0-15,-2-4 1 16,-1 1 0-16,-3 2 0 15,-4 0 0-15,0 1-1 16,-3 2 1-16,-4 4-1 16,-7 3 1-16,-3 3-1 15,-4 3 0-15,0 3-1 16,-7 4 0-16,0-1-1 16,-4 1 1-16,-3 2-1 15,0 1 1-15,0 6-1 0,0-4 1 16,-7 4 1-16,-4-3 1 15,4-4 1-15,4-2 0 16,-1-4 0-16,4-3 1 16,3-3 0-16,4-9 0 15,0-1-1-15,4 1 1 16,3-4-2-16,0 1 1 16,0 2-2-16,0 1 1 15,-3 3-1-15,-1 3 0 16,-3 3-2-16,0 3 0 15,-3 6-3-15,-4 7 0 16,-4 3-4-16,0 6 0 0</inkml:trace>
  <inkml:trace contextRef="#ctx0" brushRef="#br0" timeOffset="37644.5247">23350 13314 23 0,'-21'6'11'0,"7"1"-10"0,11-7 18 0,3 0-18 16,0 0 0-16,0 0 0 15,0 0 0-15,7-3-2 16,3-1 1-16,1 1 2 16,10-3 0-16,4-6-1 15,3-1 1-15,7 0-1 16,0 1 1-16,1-1 0 16,-5 1 0-16,-2-1-1 15,-5 4 0-15,-2-1 0 16,-5 7 0-16,-3 0 0 15,-3 6 1-15,-4 0-1 0,-4 16 1 16,-3-9-1-16,-3 5 0 16,-4 1-1-16,0 0 1 15,-4-1-2-15,-3 4 1 16,0-3-5-16,0-4 0 16,0 1-6-16,0-4 1 15</inkml:trace>
  <inkml:trace contextRef="#ctx0" brushRef="#br0" timeOffset="37836.5993">23594 13223 25 0,'3'-15'12'0,"4"8"-8"0,-7 7 17 0,7 3-18 15,0 10 0-15,1 0 2 16,-1 5 0-16,-7 1-7 16,-4 9 1-16,-3 7 4 15,-7 3 0-15,0 15-2 16,0 0 1-16,0 4-3 15,-1-1 0-15,8 0-5 16,4-8 1-16,3-1-6 16,10-10 1-16</inkml:trace>
  <inkml:trace contextRef="#ctx0" brushRef="#br0" timeOffset="38578.8426">24395 12797 35 0,'-53'19'17'0,"7"12"-19"0,35-25 30 0,1 4-27 16,3 2 1-16,0-2 2 16,3 2 1-16,0-2-5 15,4-1 1-15,0-3 2 16,4 4 1-16,3-7-1 16,0 0 1-16,4-3-2 15,3-6 1-15,0-4-2 16,4-2 1-16,3-4-1 15,0-3 1-15,0-3-4 16,0 3 0-16,0-9-2 16,1-3 0-16,-8 3-2 15,3-1 1-15,1 4-1 16,-7 10 0-16,-11 15 2 16,-4 9 1-16,0 7 1 15,-3 12 1-15,-7 13 1 16,0 9 1-16,0 13-1 0,-7 2 1 15,3 1 0 1,1-3 0-16,-1 0 0 0,4-10 0 16,0-6-1-16,7-6 1 15,0-7-2-15,3-5 0 16,1-11-3-16,6-8 1 16,4-10-2-16,0-13 0 15,0-6-1-15,0-6 1 16,-3 0 2-16,-4 0 0 15,-4 6 4-15,-3 4 1 16,-7 8 3-16,-3 7 0 16,-1 10 1-16,0 2 0 0,4 1 0 15,4-1 0-15,3-2-3 16,-1-1 1-16,8-2-2 16,4-4 0-16,3-3-2 15,7-7 0-15,4-11-4 16,3-7 1-16,0-4-4 15,4-8 0-15,3-10-5 16,14 0 1-16</inkml:trace>
  <inkml:trace contextRef="#ctx0" brushRef="#br0" timeOffset="38852.35">24705 12838 27 0,'11'-7'13'0,"-11"17"-7"16,0-7 21-16,0 0-25 15,3 3 0-15,1 1 1 0,-1-1 1 16,4 0-5-16,0-3 0 15,0-3 3-15,4-3 1 16,0-3-2-16,-1-4 1 16,1-2-1-16,-1-1 0 15,-3 1 0-15,-3-1 1 16,-4 4 0-16,-4-1 0 16,1 4 0-16,-4-3 0 31,-4 9-1-31,-3 3 1 15,0 3-6-15,0 4 1 16,3-1-6-16,4 7 0 0,0-4-4 16,4 1 0-1</inkml:trace>
  <inkml:trace contextRef="#ctx0" brushRef="#br0" timeOffset="39338.6182">24828 12831 25 0,'-3'-12'12'0,"3"12"-5"0,0 0 17 0,-4 6-22 16,1 3 0-16,-1 7 0 16,-3 3 0-16,4 3-3 15,-4 6 0-15,0 7 2 16,0 9 1-16,-4-4-2 16,0-2 0-16,-6 9 0 15,-4-3 1-15,3-7-1 16,0-2 0-16,4-7-3 15,4-3 0-15,-1-3 0 16,8-9 0-16,-1-7-1 0,4-6 1 16,0 0 0-16,4-16 1 15,3-2 2-15,0-1 0 16,0-3 2-16,3 3 0 16,1 0 0-16,3 3 1 15,0 4-1-15,0-1 1 16,0 7-2-16,0 0 1 15,1 6-2-15,-1 6 1 16,-4 4-1-16,-3 2 1 16,-7 7 0-16,-3 3 0 0,-4-3 0 15,-4 6 1-15,-3 3 0 16,-4 0 1 0,4 0-1-16,0-3 0 0,0 1-1 15,7-11 1-15,4-2-2 16,3-7 1-16,7-3-5 15,3-9 0-15,4-7-5 16,4-5 0-16,3-8-3 16,0-8 1-16</inkml:trace>
  <inkml:trace contextRef="#ctx0" brushRef="#br0" timeOffset="39581.4235">25315 12744 38 0,'-3'-4'19'0,"6"-2"-25"0,1 3 38 15,3 3-32-15,3 0 1 16,5 3-1-16,2-3 1 16,4 0-2-16,1 0 1 15,2-3-1-15,5 0 1 16,-5 3-4-16,4 0 0 15,1-3-5-15,-1 3 1 0,-7 3-2 16,-3 3 0-16</inkml:trace>
  <inkml:trace contextRef="#ctx0" brushRef="#br0" timeOffset="39811.4738">25319 12913 24 0,'-28'9'12'0,"17"-2"-10"0,11-7 22 0,0 0-23 16,4 0 1-16,3-4 0 16,0 1 0-16,3-3-3 15,4 0 1-15,0-1 1 16,4 1 0-16,0-3-1 16,3-1 1-16,0 1-3 15,0 0 1-15,8-1-5 16,-8 4 0-16,-4 0-3 15,-6 6 1-15</inkml:trace>
  <inkml:trace contextRef="#ctx0" brushRef="#br0" timeOffset="40030.1841">25273 12957 20 0,'-32'25'10'0,"1"19"-7"0,27-25 16 16,-7 6-18-16,-3 6 1 15,-3 10 0-15,-8-4 0 16,4-2-2-16,0-1 0 16,3 1 2-16,0-1 0 0,8 1-2 15,-1-7 1-15,4 0-3 16,4-9 1-16,3-6-6 16,3-4 1-16,4-6-2 15,11-9 0-15</inkml:trace>
  <inkml:trace contextRef="#ctx0" brushRef="#br0" timeOffset="40874.4682">25333 13183 17 0,'14'-29'8'0,"11"14"-3"0,-15 8 14 0,1 7-18 16,3-3 1-16,4 0 0 16,-1 0 0-16,5 3-2 15,-5 3 1-15,-3 0 2 16,-3 0 0-16,-1 4-1 15,-3 2 1-15,-7 0 0 16,-3 7 0-16,-4-6-1 16,-4 2 0-16,-3-3-1 15,0 7 0-15,0-3-1 0,-4-1 1 16,1 1-1-16,3-4 0 16,3 1-1-16,0-1 1 15,4-3-1 1,4 1 1-16,-1-4-1 0,8 0 1 15,3-3 0-15,3 0 0 16,5-6-1-16,-1 6 1 16,0-7-1-16,3 10 1 15,-6 1-1-15,-4-1 0 16,0 0-1-16,-7 0 1 16,-7 3 0-16,0 4 0 0,-11-1 0 15,4 0 1-15,-3 4 0 16,-1 0 0-16,4-1 0 15,0 1 1-15,0-4-1 16,3 4 0-16,0-7 0 16,4 0 1-16,4-3-1 15,-1 0 0-15,4-3-1 16,0 0 1-16,4-6 0 16,3-3 0-16,4-7-1 15,3 3 1-15,0 1 0 16,0 3 0-16,0-1-2 15,0 4 1-15,0 0-1 16,-7-1 0-16,0 4-1 16,-7 3 0-16,0-6 0 0,0 6 1 15,-3-3 0-15,-1 3 1 16,-3 0 1-16,0 3 1 16,0 3-1-16,0 4 1 15,0 2 0-15,0 7 1 16,0 0 0-16,-4 9 1 15,4 6-1-15,0 10 1 16,0 3 0-16,-3 4 0 16,-5-4 0-16,1 0 0 15,0-3 0-15,-3-4 1 16,2-2 0-16,-2-7 0 0,-4 1 0 16,0-7 1-16,-8-3-1 15,5-3 0-15,-1-4-1 16,0-2 0-16,0-7-2 15,1-3 1-15,3-9-2 16,-4-7 0-16,4-2-5 16,0-7 1-16,-4 0-5 15,7-3 0-15,-3 3-6 16,3 6 1-16</inkml:trace>
  <inkml:trace contextRef="#ctx0" brushRef="#br0" timeOffset="51306.3889">20747 11474 26 0,'-21'-54'13'0,"49"23"-3"15,-18 18 13-15,8 1-21 16,7-4 1-16,0 0 0 16,-1 4 0-16,4-7-4 0,1 3 0 15,2-2 3-15,-2-4 0 16,2 0-1-16,1 0 1 16,-4 0-3-16,1 6 0 15,2-3-3-15,-2 0 0 16,-5 4-4-16,-6-1 0 15,-8-3-1-15,-6 0 0 16,-4 1 2-16,-7-4 0 16,0 6 4-16,-4 7 0 15,1 5 5-15,-4 4 0 16,0 10 2-16,3 6 0 0,0 2-1 16,4-2 0-16,4-7 0 15,3-2 0-15,7-1-3 16,3 0 1-16,1-3-1 15,10 1 0-15,0-1 0 16,0 0 0-16,4 0 0 16,-4 3 1-16,0 0 0 15,-3 1 0-15,-7-1 0 16,-4 3 1-16,-4 4 0 16,-3 3 1-16,-7 2-2 15,-3-2 0-15,-1 0-4 16,-3-4 0-16,3-2-4 15,1-1 0-15</inkml:trace>
  <inkml:trace contextRef="#ctx0" brushRef="#br0" timeOffset="51784.3401">21661 10843 22 0,'-15'3'11'0,"-9"26"-8"0,17-26 15 0,-4 12-17 16,1 4 0-16,-1 6 3 15,0 0 1-15,1 0-5 16,-1-3 0-16,4-3 3 16,4-3 0-16,-1-4 0 15,4-2 1-15,0-1-2 16,7-2 0-16,0-4-1 15,7-3 1-15,0-7-1 16,4-2 0-16,0-7 0 16,3-3 0-16,-3-2-2 15,-1-1 0-15,-3 6-4 16,-3 3 1-16,-4 4-2 16,-7 9 0-16,0-3 0 15,-4 3 0-15,-3 9 1 16,-3-2 0-16,-4 5 4 15,0 1 1-15,-1-1 1 16,5 7 1-16,3-3-1 16,3-4 1-16,4 1-1 0,0-4 1 15,7-3-1-15,0-2 0 16,0-8-1-16,4-2 1 16,0-6-3-16,-1-1 0 15,1-6-5-15,-4 0 1 16</inkml:trace>
  <inkml:trace contextRef="#ctx0" brushRef="#br0" timeOffset="52008.3423">21675 10903 17 0,'-14'44'8'0,"-1"43"-5"0,12-71 10 0,-4 9-13 16,3 10 0-16,-3 2 0 15,4 10 0-15,-4 0 0 16,3 0 0-16,1 4 0 16,3-11 0-16,0-2-5 15,7-7 0-15,0-2 0 16,3-11 1-16</inkml:trace>
  <inkml:trace contextRef="#ctx0" brushRef="#br0" timeOffset="52852.7393">21816 11060 26 0,'-25'3'13'0,"29"-19"-17"0,3 13 28 16,3-3-24-16,8-4 1 15,7-5 1-15,-1-1 1 16,5-3-4-16,-1 0 1 15,0-6 1-15,-3-3 1 16,-4 3-1-16,0 0 0 16,-3 3-4-16,-4 3 0 15,-7 3-1-15,-4 4 0 16,-3 5-1-16,-3 11 1 16,-4 5 0-16,0 4 0 0,-4 5 3 15,-3 7 1 1,-4 1 2-16,4 5 0 0,4-6 0 15,-1 0 0-15,8 0-1 16,-1-3 1-16,4 0-2 16,7-6 1-16,0-7-2 15,4 4 1-15,-1-7 0 16,1 0 0-16,-1-6 0 16,1 3 0-16,0 1 1 15,-4-1 0-15,-4 0-1 16,-3 0 1-16,-3 0 0 15,-1 0 1-15,1 3 0 16,-4 1 0-16,-1 2-1 16,5 4 1-16,-4-1-1 15,3 1 0-15,1-4-1 16,-1 1 0-16,4-4 0 0,0 0 0 16,0-3-1-16,0-3 1 15,4-3-1-15,3-6 1 16,0-1-3-16,0-2 0 15,4-1-1-15,-4 1 1 16,0 2 0-16,-4 1 0 16,1 3 0-16,-4 6 0 15,0 0 3-15,-4 6 0 16,1 6 2-16,-1 7 1 16,1 6 0-16,-1 4 0 0,1 8 0 15,-1 4 0-15,1 6-1 16,-1 0 1-16,-3-3-1 15,0 0 0-15,-4-7-1 16,1-2 1-16,-1-10-1 16,-3-3 1-16,3-6-1 15,-3-4 0-15,0 1-1 16,0-20 0-16,0-2-1 16,3-13 0-16,1 3-1 15,3-3 0-15,3 4 0 16,1-1 1-16,6 3 0 15,4-3 0-15,4 7 0 16,3-4 1-16,7 0-1 16,4-6 0-16,0-3-6 15,3 0 0-15</inkml:trace>
  <inkml:trace contextRef="#ctx0" brushRef="#br0" timeOffset="53330.5893">22468 10906 23 0,'-14'6'11'0,"14"-18"-13"0,7 12 14 16,0-3-12-16,8-4 1 16,-1 1-1-16,0-3 1 0,0-1-2 15,0 1 1-15,-3 2 0 16,-4 1 0-16,-7 6 0 15,0 0 0-15,-11 10 1 16,-3 2 1-16,-7 4 1 16,-4 6 1-16,0 6 1 15,-10-3 0-15,7 3 0 16,7-3 0-16,3-3-1 16,11-6 0-16,11-3-2 15,6-4 0-15,4 0-2 16,4 1 1-16,3-1-1 15,-3 1 0-15,6 2-1 16,-2 1 1-16,-5 2 1 16,-6 1 0-16,-1 0 0 15,-3 3 1-15,-10 3 0 16,-1-4 1-16,-3 7-1 16,-3 7 1-16,-4 2-2 0,-8 1 1 15,-6-1-3-15,-4 7 0 16,-3 0-5-16,0-4 0 15,3-5-5-15,0-7 0 16,8-9-3-16,6-7 1 16</inkml:trace>
  <inkml:trace contextRef="#ctx0" brushRef="#br0" timeOffset="53486.5221">22236 11379 25 0,'10'-34'12'0,"4"28"-6"0,-7 6 21 0,4 0-25 15,-4 6 0-15,7-3 0 16,0 0 1-16,4 3-4 15,-1-2 1-15,1-4-1 16,3-4 0-16,4-2-9 16,10-6 1-16,-3-4-1 15,3-9 1-15</inkml:trace>
  <inkml:trace contextRef="#ctx0" brushRef="#br0" timeOffset="53934.0927">22835 10966 27 0,'-28'3'13'0,"-7"22"-11"16,28-16 26-1,-14 13-26-15,6-3 1 16,1 0 0 0,4-4 1-16,3 1-5 15,7 0 0-15,3-4 3 0,4-2 0 16,4-4-1-16,7-6 1 15,3-3-1-15,0-3 0 16,11-1-1-16,-1-2 1 16,8-7-2-16,-7 1 1 15,-4 2-4-15,-3 4 0 16,-8 2-3-16,-6 4 1 16,-11 13-2-16,-11-1 0 15,-3 4 2-15,-14 2 0 16,3 7 5-16,1 0 1 15,3 0 3-15,3 0 1 0,4-3 1 16,3-3 1-16,4-4-1 16,7-3 0-16,4-2-2 15,3-1 1-15,7-6-3 16,4-9 1-16,3-4-2 16,3-9 1-16,1 0-3 15,3 0 0-15,-7-9-4 16,-3-4 1-16,-7-2-5 15,-4-4 1-15</inkml:trace>
  <inkml:trace contextRef="#ctx0" brushRef="#br0" timeOffset="54112.5776">23001 10780 19 0,'-10'10'9'0,"-12"43"-5"0,19-37 13 16,-4 12-15-16,-4 13 0 16,-6 3 4-16,-1 12 0 15,4 1-8-15,0 12 1 16,0 6 4-16,3 3 0 15,0 1-1-15,1-13 0 16,3-4-2-16,0-5 0 16,3-4-5-16,1-12 1 15,3-7-5-15,0-9 0 16</inkml:trace>
  <inkml:trace contextRef="#ctx0" brushRef="#br0" timeOffset="54383.8037">22839 11401 30 0,'-25'7'15'0,"4"-7"-11"0,14 3 25 0,-4 0-29 16,1 6 1-16,-1-2 0 16,4 2 0-16,0 0-2 15,4-2 1-15,6-4 1 16,4-3 0-16,7 0-1 15,0-3 1-15,7-7-1 16,8 1 1-16,-5-1-1 16,5 4 1-16,-1-3-1 15,0-1 0-15,4-2-4 16,-4-1 1-16,-3 1-8 16,-4 2 1-16</inkml:trace>
  <inkml:trace contextRef="#ctx0" brushRef="#br0" timeOffset="54650.5146">22243 11047 47 0,'-14'-44'23'0,"3"50"-29"0,11-6 41 0,3-6-33 16,5 3 1-16,6 3 0 15,17 3 1-15,12-3-6 16,10-6 1-16,0-7-10 16,7 4 1-16,-4-7-4 15,-14-3 1-15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07:12.12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21188 14431 10 0,'-28'-16'5'0,"10"0"4"16,14 7 6-16,1 3-12 15,-1 2 1-15,1 1 3 16,-1 3 1-16,4 0-9 16,0 0 1-16,11 0 6 15,3 0 0-15,14 3-1 16,18 1 0-16,14-1 0 15,7 0 0-15,18-3-1 16,24 0 1-16,8 0-1 16,13-6 0-16,29-4-1 15,10-6 0-15,8 1-1 16,31-4 0-16,3-3-1 0,26 0 0 16,-8 0-1-1,7 0 1-15,4 0-1 16,0 3 1-16,4-3-1 0,-12 7 1 15,12 2-1-15,-18 10 0 16,-4-3 0-16,-18 3 1 16,-9 9-1-16,-26 0 1 15,-10 4 0-15,-15-1 0 16,-17 0-1-16,-24 4 1 16,-22-4-6-16,-21 4 1 15,-22 3-12-15,-13-1 1 0,-32-5-1 16,-7-13 1-16</inkml:trace>
  <inkml:trace contextRef="#ctx0" brushRef="#br0" timeOffset="1430.7471">9416 15403 8 0,'-11'-29'4'0,"25"14"-3"0,-7 12 5 15,4-1-3-15,3-2 1 16,7 0 2-16,7 6 1 16,11-3-8-16,14 6 0 15,14 3 6-15,0 0 0 16,7-2-1-16,4 5 1 16,21-3-2-16,10 4 1 15,4-4-1-15,10 0 1 16,36 1-1-16,3-1 1 15,15-3-2-15,24 0 1 16,3 3-1-16,29 1 0 0,-7-1-1 16,28 0 1-16,-11-3-1 15,22 0 1-15,-15-9-1 16,26 0 0-16,-12-7 0 16,22 1 0-16,-14-1 0 15,17 1 0-15,-3 2 0 16,6-2 0-16,-2 5 0 15,-5 1 0-15,5 6 0 16,-12-6 0-16,1 6 0 16,-14 6 0-16,-11 4 0 15,3-1 0-15,-17 0 0 16,-7 1 0-16,-7-1 0 16,-18 1 0-16,-7-4 0 15,-14-6 1-15,-18 3-1 16,-10-6 0-16,-11 0 0 15,-7-3 0-15,-24-7-1 16,-11 4 0-16,-25-1-7 0,-14-2 0 16,-18 2-8-16,-7-2 1 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45:44.97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16658 5472 27 0,'-21'-10'13'0,"14"1"-4"0,7 9 14 16,3 6-23-16,5-3 1 16,2 3 1-16,8 1 0 15,3-7-2-15,11 3 0 16,6 0 2-16,1-3 0 16,-3 3-1-16,-5 3 1 15,-2 1-1-15,-12 2 1 16,-6 0-1-16,-11 10 0 15,-14 6-1-15,-15 7 1 16,-2 9-1-16,-1 12 1 0,-3 0-1 16,6 0 1-16,5-6-1 15,6-3 1-15,4-9-2 16,7 2 1-16,3-8 0 16,8-10 0-16,-1-4-1 15,4-2 1-15,1 2 0 16,-1 4 1-16,0 3 1 15,-4 3 0-15,1 0 1 16,-1 0 0-16,-3 1 0 16,0-11 0-16,0 1 0 15,4-7 0-15,-1-2-3 16,4 5 0-16,7-6-7 16,8-18 0-16,6-7-7 15,4-6 0-15</inkml:trace>
  <inkml:trace contextRef="#ctx0" brushRef="#br0" timeOffset="616.6951">17124 5512 39 0,'-14'32'19'0,"0"-1"-19"0,10-15 27 15,1 3-25-15,-1 9 0 16,4 9 1-16,-3 4 0 0,3 3-4 15,0-3 0-15,0-7 3 16,0-2 0-16,0-13-2 16,0-4 1-16,0-5 0 15,0-7 0-15,0-13 0 16,0-5 0-16,3-10 0 16,4-4 0-16,0 4 0 15,0 0 0-15,4 3-2 16,-4 3 0-16,0 4 1 15,0 2 0-15,-4 7 1 16,-3 6 1-16,0 3-1 16,-3 3 1-16,-1 10 0 15,1 12 1-15,-1 0-1 16,1 4 0-16,-1-1-2 16,4 1 1-16,-3-4-1 15,3 0 1-15,0-12-1 16,0-1 0-16,0-2-2 15,0-13 0-15,7-6-3 0,0-4 0 16,3-12-5-16,1-6 1 16,0-3-3-16,3-7 0 15,0 0 2-15,0 1 0 16,0-1 5-16,0 7 0 16,-3 6 6-16,-4 6 0 15,0 3 5-15,-4 13 1 16,1 9 0-16,-4 7 1 15,0 9-2-15,0 6 0 16,-4 3-2-16,1 4 0 0,-1-1-3 16,4-2 1-16,0-7-3 15,0 0 0-15,0-13-7 16,7-8 1-16,0-11-4 16,1-8 1-16</inkml:trace>
  <inkml:trace contextRef="#ctx0" brushRef="#br0" timeOffset="907.9758">17533 5236 34 0,'-18'29'17'16,"4"21"-17"-16,11-31 29 0,-1 15-26 16,-3 7 0-16,0 9 4 15,-7 3 1-15,3 19-9 0,-3 19 0 16,-7 0 6-16,4-9 1 15,-1-7-2 1,4 0 0-16,3-18-1 0,4-10 0 16,0-6-1-16,0-13 1 15,0-3-1-15,0-6 0 16,0-7-1-16,0-2 0 16,3-10-4-16,1-13 0 15,3-9-7-15,7 0 1 16,14-3-8-16,11-6 0 15</inkml:trace>
  <inkml:trace contextRef="#ctx0" brushRef="#br0" timeOffset="1357.8353">17865 5569 29 0,'-32'-13'14'0,"32"4"-15"16,0 3 15-16,7-4-15 15,0-2 1-15,11 2 0 16,6-2 1-16,1 5-1 15,7 4 1-15,-8 6 2 0,-6 7 0 16,-7-1 1-16,-8 7 1 16,-10 6 1-16,-14 9 0 15,0 7 1-15,-4 12 0 16,4 3-2-16,3-6 0 16,1 4-2-16,6-4 1 15,4-4-3-15,4-5 1 16,3 0-2-16,3-13 1 15,1-3-1-15,3-3 0 16,3-4 0-16,1 1 0 16,-1-4-2-16,5-2 0 15,-1-4-6-15,10-6 1 0,1 0-8 16,0-12 0-16</inkml:trace>
  <inkml:trace contextRef="#ctx0" brushRef="#br0" timeOffset="1575.1258">18182 5619 45 0,'-3'-6'22'0,"13"-16"-24"15,-3 12 37-15,4 4-32 16,3-3 0-16,4-4 0 16,-1-3 1-16,4 4-6 15,4-7 1-15,0 0 3 16,-4 4 0-16,11 2-6 15,-4 0 1-15,4 4-6 16,-8 6 0-16,-10 3-5 16,-6 9 0-16</inkml:trace>
  <inkml:trace contextRef="#ctx0" brushRef="#br0" timeOffset="2041.9621">18352 5616 34 0,'-36'34'17'0,"8"-2"-13"0,28-29 27 15,-4-3-30-15,4 6 1 16,0-3 1-16,0-3 0 15,4-3-4-15,3-6 1 16,0-4 1-16,4 1 1 16,3-4-1-16,0 0 0 0,0 1-4 15,-3 2 1-15,-1 4-3 16,1 2 1-16,-4 4-1 16,-4 6 0-16,-3 4 0 15,-3 2 1-15,-4 4 2 16,-4 5 1-16,1-5 3 15,-1 6 1-15,0 3 0 16,1 0 0-16,3 0 0 16,0 0 0-16,0 3-1 15,0-3 1-15,3-4-2 16,-3 4 1-16,4 7-2 16,-1-7 1-16,0 3-1 15,1 0 1-15,-1 3-2 16,1-3 1-16,-1 0-1 15,1-6 0-15,-1-3-1 16,1-1 1-16,3-2-1 0,0-1 1 16,0-2 0-16,3-4 0 15,1-3 0-15,3-6 1 16,0 3 0-16,4-6 0 16,3-7 0-16,3-2 0 15,1-11-2-15,0-8 1 16,10-1-6-16,-4-15 1 15,1 0-4-15,-4-3 1 16</inkml:trace>
  <inkml:trace contextRef="#ctx0" brushRef="#br0" timeOffset="2298.7034">18478 5186 28 0,'-21'35'14'0,"7"46"-9"0,14-49 24 0,0 15-26 16,0 6 1-16,0 16 1 16,-3 6 1-16,3 13-8 15,0 3 0-15,0-10 5 16,0-5 0-16,7-4-2 16,7-13 1-16,0-12-2 15,0-12 0-15,0-7-4 16,0-6 1-1,4-34-10 1,-7-17 1-16</inkml:trace>
  <inkml:trace contextRef="#ctx0" brushRef="#br0" timeOffset="2485.6606">18556 5261 44 0,'4'-9'22'0,"34"34"-15"0,-30-22 34 16,2 7-38-16,4 5 1 15,0 4 1-15,0 6 0 16,-3 7-7-16,0 2 1 16,-4-6 3-16,0 1 1 0,-4-1-13 15,1 0 1 1,10 0-8-16,-11-12 1 0</inkml:trace>
  <inkml:trace contextRef="#ctx0" brushRef="#br0" timeOffset="4398.5821">19353 5697 16 0,'0'-3'8'0,"15"-6"-4"0,-5 6 9 16,1 0-11-16,3-4 0 16,3 1 0-16,8 0 1 15,0-4-4-15,7 7 1 16,3-3 2-16,0 0 0 16,0-1-1-16,-6 1 0 0,-1-3-7 15,-7 6 1-15,-3 3-2 16,-11 0 1-16</inkml:trace>
  <inkml:trace contextRef="#ctx0" brushRef="#br0" timeOffset="4576.8412">19477 5785 22 0,'-14'63'11'0,"3"31"-13"16,8-66 20-16,-4 0-18 15,3 1 1-15,-7 5-1 16,4 1 1-16,0-1-6 16,4-6 1-16,-1 4-2 15,1 2 0-15</inkml:trace>
  <inkml:trace contextRef="#ctx0" brushRef="#br0" timeOffset="4757.4882">19466 6155 30 0,'11'-15'15'0,"17"-1"-15"0,-14 10 29 16,7 2-28-16,4 1 1 16,7-6-1-16,0-1 1 15,3 1-3-15,0-7 1 16,-3-6-3-16,0-3 0 16,-1 3-7-16,-2-6 1 15,2 0-1-15,-2-3 1 0</inkml:trace>
  <inkml:trace contextRef="#ctx0" brushRef="#br0" timeOffset="5187.2507">20101 5572 23 0,'7'-22'11'0,"-14"9"-4"0,7 13 21 0,-3-3-25 16,-1 3 0-16,-3 3 2 16,-3 1 0-16,-1 5-6 15,-7 4 0-15,1 5 5 16,-1 4 0-16,0 0-2 15,1 3 1-15,3 10-1 16,3-7 0-16,1 3-2 16,-1 4 1-16,7-4-1 15,4-3 1-15,4 4-2 16,7-7 0-16,-1 3 1 16,1-3 1-16,3 0 1 15,0 0 0-15,0-3 1 16,0-6 0-16,0 0 1 0,-3-1 0 15,-1 4-1-15,-3-3 1 16,-3 0-1-16,0-1 0 16,-4 4-1-16,-4-3 1 15,0-1-1-15,-3 1 0 16,-3-7-1-16,-1 4 0 16,-3-4-2-16,0-5 0 15,0-4-5-15,3-4 1 16,4-2-5-16,4-3 0 15,6-4-7-15,4 1 0 16,4 2 0-16,-1 1 1 0</inkml:trace>
  <inkml:trace contextRef="#ctx0" brushRef="#br0" timeOffset="6074.227">20645 5892 27 0,'-15'41'13'0,"-6"34"-15"0,14-56 25 15,-3 3-20-15,-4 6 1 16,-1 3 2-16,-2-3 0 16,3-3-8-16,0-6 1 15,-1-3 5-15,1-7 1 16,4-9-3-16,-1-9 0 16,4-10-1-16,7-3 0 15,4-12-1-15,3-20 1 16,7-5-1-16,3-4 0 15,5 13 0-15,-1 9 0 16,0 10 0-16,7 6 1 16,0 15 1-16,1 4 0 0,-1 9 0 15,0 13 1-15,0 6-1 16,-3 3 0-16,-4 6 0 16,-3 7 1-16,-8 3-1 15,1-7 0-15,-4 1-1 16,-3-1 0-16,-4-3-2 15,0-2 0-15,3-7-8 16,4-7 1-16,4-5-7 16,6-10 1-16</inkml:trace>
  <inkml:trace contextRef="#ctx0" brushRef="#br0" timeOffset="6877.8252">21117 5544 29 0,'4'-13'14'0,"17"23"-9"0,-10-10 16 16,3 0-20-16,10 0 1 15,5 0-1-15,2 3 1 16,1-3-3-16,0 3 1 16,-4 0 1-16,-7 3 0 15,-7 4 0-15,-7 2 0 16,-14 7 1-16,-10 3 0 15,-19 0 0-15,1 9 1 16,0 4 0-16,0-4 1 16,3 0-1-16,4-9 1 0,6-3-2 15,5-6 0-15,6 2-1 16,4-5 0-16,7-4-1 16,4-3 0-16,3 4-1 15,3-4 1-15,4 0 0 16,11 0 0-16,3-3 0 15,1 3 0-15,-1 0-1 16,-4 4 1-16,-2-4 0 16,-5 6 1-16,-6 0-1 15,-4 7 0-15,-11 0 1 16,-3 3 0-16,-7-4 0 16,4 1 1-16,-8 0-1 15,0-1 0-15,4 1 0 16,4-7 1-16,-1-2-2 15,4-1 1-15,0 0-1 16,3 1 0-16,1-4-1 0,-1 0 1 16,4-3-1-16,4 3 0 15,-1-3-1-15,8 0 1 16,-4 3 0-16,-3 0 0 16,3-3 0-16,-11 3 1 15,-3 0 0-15,0 1 0 16,-4-1 0-16,1 3 1 15,-1 0 0-15,1 1 0 16,-1-1-2-16,-3-3 0 16,0 0-2-16,3-3 1 0,1-3-3 15,-1-3 1-15,4 3-2 16,0-4 1-16,4-2 0 16,3-1 0-16,0 4 2 15,3 0 1-15,4-3 2 16,4 9 1-16,3 6 1 15,0-6 0-15,4 3 0 16,3 0 1-16,3 0 0 16,1 0 0-16,0 0-1 15,3 1 0-15,0-4-3 16,4 3 0-16,0-10-4 16,0 1 0-16,-1-6-6 15,5-1 0-15</inkml:trace>
  <inkml:trace contextRef="#ctx0" brushRef="#br0" timeOffset="7287.2519">21766 5519 30 0,'-24'0'15'0,"10"12"-12"0,7-9 23 16,-4 7-24-16,-3 9 0 15,-7 6 2-15,0-3 0 16,-1 9-5-16,8 0 1 15,0-6 2-15,7 0 1 16,4-3-2-16,6-6 1 0,4-3-1 16,7-4 0-16,4-3-1 15,0 1 0-15,3-1 0 16,7-6 1-16,4 3-1 16,-1 0 0-1,-2 3 0-15,-1-2 0 0,-3 5 2 16,-4 0 0-16,-4 1 1 15,1 5 0-15,-11 1 1 16,0 3 0-16,-7 0-1 16,-7 3 1-16,-4 6-2 15,-6 0 0-15,-8-9-1 16,-7 6 1-16,-3 3-3 16,-7 0 1-16,-1 1-6 15,5-4 0-15,2-6-7 16,8-7 1-16,7-9-5 15,10-6 1-15</inkml:trace>
  <inkml:trace contextRef="#ctx0" brushRef="#br0" timeOffset="7449.1561">21565 6083 36 0,'11'-6'18'0,"3"12"-17"0,-7-3 32 16,0 0-31-16,4 0 0 16,-1 1 2-16,1 2 0 15,3 3-5-15,0 1 0 16,0-1 2-16,0 1 0 15,4-1-6-15,3 0 1 16,4-2-7-16,3-4 1 0,4 0-3 16,0-3 0-16</inkml:trace>
  <inkml:trace contextRef="#ctx0" brushRef="#br0" timeOffset="7856.9454">22475 5622 39 0,'-56'6'19'0,"-15"32"-23"15,57-32 38-15,-3 7-33 16,-4 9 1-16,-1 0 3 16,1 3 0-16,4 3-6 15,2-3 0-15,8-3 3 16,4-3 1-16,3-10-1 15,7-2 0-15,4-4-2 16,3-6 1-16,7-10-1 16,7-9 1-16,0 3-1 15,4-3 0-15,-4 3 0 16,0 4 0-16,-6 2-1 0,6 4 1 16,-14 6 0-16,0 0 0 15,0 6 0-15,-3 0 1 16,-1 3 0-16,-3 0 0 15,0 4 0-15,-3 2 0 16,-8 4-4-16,-3 6 0 16,-3-6-5-16,-4 2 1 15,-7 1-6-15,-11 0 0 16,-7 0-2-16,4 3 1 16</inkml:trace>
  <inkml:trace contextRef="#ctx0" brushRef="#br0" timeOffset="8395.7213">22154 5973 24 0,'-17'13'12'0,"-1"28"-10"0,15-26 23 0,-1-2-21 16,-3 6 0-16,0 6 2 16,0 6 0-16,-4 0-7 15,4 7 0-15,0 0 5 16,0-1 0-16,4-5-2 16,-1-7 0-16,4-6 0 15,0-10 0-15,4-9-1 16,3-9 0-16,3-10 0 15,1-3 1-15,3-10-1 16,4-8 0-16,6-1-1 16,1 6 1-16,0 1-2 0,-4 6 1 15,7 9-1-15,-3 3 1 16,-4 10 0 0,-3 9 1-16,-8 7-1 0,-3 2 1 15,-7 7 1-15,-3 3 0 16,-4 3-1-16,-4 0 0 15,0 9 0-15,1 1 0 16,-1 3-1-16,-3-7 0 16,4-6-3-16,3-6 1 15,0-3-3-15,3-10 0 16,4-6 0-16,0-10 0 0,0-5 0 16,4-1 0-16,-1-3 3 15,1 7 1-15,-1 2 2 16,-3 4 1-16,0 0 0 15,-3-1 1-15,-1 11 0 16,1-1 1-16,-1 3-1 16,0-3 1-16,4 10-2 15,0-7 1-15,4-3-4 16,3-9 1-16,4 0-8 16,10-7 1-16,11-3-6 15,3-6 0 1</inkml:trace>
  <inkml:trace contextRef="#ctx0" brushRef="#br0" timeOffset="8739.9161">22740 5738 46 0,'-3'0'23'0,"6"-19"-25"0,1 16 41 15,3-3-41-15,0-4 0 16,3-2 0-16,4-1 1 15,0-2 1-15,1-4 0 16,-1 6-3-16,-4 4 0 16,-6 0 0-16,-4 2 1 15,-4 10 0-15,-6 7 0 16,-4 2 1-16,-4 4 1 16,-3 12 3-16,0-3 1 0,3 4 0 15,4 2 1 1,0-6 0-16,3 0 0 0,4-6-2 15,4-3 0-15,-1-1-2 16,4-2 1-16,4-1-2 16,3-5 0-16,0-4-5 15,3 0 1-15,1-3-6 16,-1 3 1-16,-2 3-6 16,-5 7 1-16</inkml:trace>
  <inkml:trace contextRef="#ctx0" brushRef="#br0" timeOffset="9098.5971">22712 6061 27 0,'-14'28'13'0,"7"-18"-2"16,7-10 18-16,0 0-26 0,0 0 0 16,0 0 3-1,7 0 1-15,3-7-8 0,1 1 0 16,3-3 4-16,0-4 1 16,0-2-2-16,0-4 0 15,4 3-2-15,-7-3 0 16,-1 4-2-16,-3-1 0 15,-3 0 0-15,-4 10 0 16,-7 3-1-16,-4 9 1 16,-3 10 0-16,-4-1 1 15,-3 11 3-15,0-5 1 16,0 1 0-16,7-3 1 16,0 6 0-16,0 0 1 15,6-3-1-15,5-3 1 0,3-3-2 16,7-7 0-16,4-2-1 15,6-7 0-15,1-4-3 16,-1-2 1-16,1 0-5 16,0-4 0-16,3 1-6 15,11 0 1-15,-1-1-7 16,5 4 1-16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47:43.306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14767 10718 40 0,'-98'12'20'0,"48"-12"-20"0,43-3 38 15,0 3-34-15,7 0 0 16,11 3 2-16,6-3 1 0,8-3-9 16,7 3 0-16,6-3 5 15,-2-3 1-15,-1 0-3 16,0-4 1-16,1-2-6 15,-1-1 0-15,0 0-6 16,-7 4 1-16,-3 0-7 16,-4-1 1-16</inkml:trace>
  <inkml:trace contextRef="#ctx0" brushRef="#br0" timeOffset="157.124">15004 10671 23 0,'-32'22'11'0,"0"3"1"16,25-19 12-16,-7 10-21 15,0 6 1-15,-11 9 1 16,-7 10 0-16,1 3-7 16,-8 3 1-16,0-10 4 15,7-5 0-15,8-1-8 16,6-12 1-16,7-7-7 16,22-8 0-16</inkml:trace>
  <inkml:trace contextRef="#ctx0" brushRef="#br0" timeOffset="351.5388">14940 10768 44 0,'0'19'22'0,"-3"34"-18"0,3-34 37 16,-4 9-39-16,-3 7 0 16,-4 5 0-16,4-2 1 0,0 9-4 15,0-3 0-15,0-3 2 16,-7-10 1-16,7 0-8 15,0-2 0-15,0-4-9 16,10-10 1-16</inkml:trace>
  <inkml:trace contextRef="#ctx0" brushRef="#br0" timeOffset="527.1457">14912 11100 53 0,'-4'13'26'0,"4"-10"-24"0,0 0 41 0,0 3-43 16,0 1 1-16,4-1 0 16,3 3 0-16,4-2-4 15,-1-1 0-15,1 0-6 16,3-3 1-16,3 0-8 0,1-3 1 16</inkml:trace>
  <inkml:trace contextRef="#ctx0" brushRef="#br0" timeOffset="737.6772">15155 11003 54 0,'29'-9'27'0,"2"-23"-30"0,-13 26 48 16,0-3-45-16,6-4 1 15,5-6 0-15,-1 1 1 0,-4-4-5 16,1-4 1-16,-4 11-5 15,-3-4 1-15,3 3-8 16,-10 1 0-16,-1 5-2 16,1 1 0-16</inkml:trace>
  <inkml:trace contextRef="#ctx0" brushRef="#br0" timeOffset="1021.3005">15360 10840 27 0,'-35'53'13'0,"10"-24"-7"0,21-17 24 0,-3 4-27 15,0 9 0-15,4 3 1 16,-1 3 1-16,-3 1-7 16,0-1 1-16,4 1 3 15,-1-1 0-15,1-6 1 16,-1-3 0-16,1 0 1 16,-1 6 0-16,4-9 1 15,0-3 0-15,0-4 1 0,4-2 1 16,3-1-3-16,0-9 1 15,7-9-2-15,3 2 0 16,1-5-3-16,7-10 0 16,-1-6-5-1,1-1 0-15,3-11-7 0,4-4 0 16,0-13-7-16,3-2 1 16</inkml:trace>
  <inkml:trace contextRef="#ctx0" brushRef="#br0" timeOffset="1238.6998">15773 10552 39 0,'-14'-10'19'0,"17"29"-5"0,-3-13 30 0,-3 4-41 15,-4 2 1-15,-1 1 1 16,5 2 0-16,3 1-7 16,0 0 0-16,3-4 4 15,5 1 1-15,-1-4-4 16,0 1 1-16,0-1-7 15,0-6 0-15,3 0-6 16,-3 1 1-16,0 2-5 16,-3 0 1-16</inkml:trace>
  <inkml:trace contextRef="#ctx0" brushRef="#br0" timeOffset="2314.8742">15660 10856 34 0,'-46'41'17'0,"0"2"-8"15,39-36 28-15,0 2-31 0,0-3 0 16,3 1 2-16,4-4 1 15,7-6-12-15,4-4 1 16,3-8 7-16,4-1 0 16,3 0-4-16,11-9 1 15,3 0-3-15,0 0 1 16,1 0-3-16,-1 3 0 16,4 3-2-16,-8 7 0 15,-2 2-1-15,-8 4 0 16,0 6 1-16,-10 9 0 15,-4 1 2-15,-11 5 0 16,-3 11 2-16,-7-1 1 0,-7 6 0 16,-4 0 1-16,-3 4 0 15,-4-1 0-15,4-2 1 16,3-1 1-16,4-9 0 16,3-6 0-16,4-1-1 15,7-5 1-15,4-4-1 16,3-3 0-16,10-3-1 15,8-3 0-15,3-9-1 16,7-4 0-16,-3 0-1 16,7-3 1-16,-4 4-3 15,-3 2 0-15,-4 1 0 16,0 5 0-16,-10 4 0 16,-4 6 0-16,-11 7 1 15,-7 5 0-15,-3 4 2 16,-3-3 0-16,-4 3 1 15,-4-4 0-15,4 4 0 0,3-3 0 16,-3-4 0 0,7-2 0-16,10-4-1 0,4 0 1 15,4-2 0-15,3-4 1 16,7-4-2-16,0-2 0 16,0 0-1-16,4 0 1 15,-1-1-2-15,1 4 0 16,-4 0-1-16,0 3 0 15,-7 3 1-15,-7 0 0 16,0 7 0-16,-7 2 0 16,-3 1 2-16,-4-1 0 0,3 4 1 15,-3 0 0-15,0-4 0 16,3-2 0-16,4-1 0 16,0 0 0-16,4-2-1 15,-1-4 1-15,4-3-2 16,0 0 1-16,4-6-1 15,3-1 1-15,0-2-2 16,0 0 1-16,0 2-1 16,0 1 1-16,-7 6 0 15,0 0 1-15,0 0 0 16,-7 6 1-16,0 1 0 16,0-1 0-16,-4 0 1 15,1 3 0-15,-1-2-1 16,-7 2 1-16,4 1-1 15,-3-4 1-15,2 0-2 16,1 0 1-16,4-3-1 0,-1-3 0 16,4-3-1-16,4 3 1 15,3 0-2-15,3-6 1 16,8 0-1-16,-1 3 1 16,4 0 0-16,4-4 0 15,-4 4 0-15,0 3 1 16,0 3 2-16,-3 0 0 31,3 10 4-31,4 3 0 16,-1-1 2-16,4 1 1 15,1 0-1-15,-5-7 1 0,4-6-2 16,-3-3 0-16,0-6-7 16,3-7 0-16,0 1-12 15,4-7 1-15,7 0-8 16,-8-3 1-16</inkml:trace>
  <inkml:trace contextRef="#ctx0" brushRef="#br0" timeOffset="2884.2995">16454 10564 38 0,'-25'3'19'0,"-7"19"-16"16,22-12 20-16,-5 8-23 15,-13 4 0-15,0 16 0 0,3 12 1 16,1 0-1-16,2 4 0 16,5-4-6-16,3-6 1 15,3-10-5-15,8-9 0 16</inkml:trace>
  <inkml:trace contextRef="#ctx0" brushRef="#br0" timeOffset="3052.342">16288 10906 27 0,'-7'25'13'0,"3"19"-11"0,1-28 18 0,-1 2-20 15,4 4 0-15,7-3 1 16,-10 3 1-16,3 3-4 16,7-3 1-16,0-3-7 15,0-6 1-15</inkml:trace>
  <inkml:trace contextRef="#ctx0" brushRef="#br0" timeOffset="3252.8144">16577 10871 23 0,'-11'4'11'0,"1"30"-4"15,6-21 13-15,-3 5-20 16,0 4 0-16,-7 3 2 15,4-3 0-15,-1 3-3 16,7-6 0-16,1-3-3 0,10-7 1 16,0-5-5-16,7-11 1 15</inkml:trace>
  <inkml:trace contextRef="#ctx0" brushRef="#br0" timeOffset="3752.7703">16824 10671 20 0,'14'-7'10'0,"-39"7"-3"0,18 4 13 16,0-1-17-16,-3 3 1 0,-1 3 1 15,-3 1 1-15,0-1-7 16,0 10 0-16,3-6 4 16,1 2 1-16,-1 1-3 15,4-4 1-15,3 1-2 16,4-7 1-16,4 4-1 15,3-4 1-15,0-3-1 16,4-3 0-16,-1 3 0 16,1-3 1-16,3 3 0 15,-3 1 1-15,-1 2 1 16,-3 3 0-16,-3 4 0 16,-8 2 1-16,-3 4-1 15,0 3 0-15,0 0-1 16,-4 3 0-16,-3 0-2 15,0 0 0-15,-7 0-5 16,0-3 1-16,0 0-5 16,0-3 1-16,6-3-5 15,5-7 1-15,3-2-2 0,3-4 1 16,1-3 4 0,-1 15 9-1,15-37 0-15,-1 16 1 16,1 0 3-16,3-4 0 15,0-5 2-15,4-1 0 16,-1 0-5-16,1 4 0 16,10 2-4-16,-7 4 0 15,1 0-3-15,-8 6 1 16</inkml:trace>
  <inkml:trace contextRef="#ctx0" brushRef="#br0" timeOffset="4294.7642">16704 11216 20 0,'-14'35'10'0,"10"-16"-8"0,8-16 16 0,-1 0-17 16,1-3 0-16,3-3 1 16,0 0 1-16,0-4-4 15,0-2 1-15,0-4 1 16,4 1 1-16,3-4-2 16,0-3 1-16,0 1-2 15,4 2 1-15,-4-3-2 16,-3 3 0-16,-1 1-1 15,1 2 1-15,-4 4-1 16,-4-1 1-16,-3 10 0 16,-3 7 1-16,-1-1 1 15,-6 6 1-15,-4 7 0 16,-1 6 0-16,1 0 0 0,4 1 1 16,-1 2-1-16,1 9 1 15,2 1-1 1,1 6 1-16,0-13-1 0,4 4 0 15,-1-7-1-15,1-3 1 16,3-6-1-16,0 0 1 16,0-10-1-16,3-3 1 15,-3-2-1-15,0-4 0 16,4-7 0-16,-4-2 1 16,-4-1-1-16,1-2 0 15,-4 6 0-15,0-1 0 0,0 1 2 16,3 3 0-16,1-3 1 15,-1 6 0-15,4 0 0 16,0 0 0-16,4-7 1 16,3 1 0-16,3-6-2 15,4-7 1-15,11-3-6 16,7-3 1-16,3 0-9 16,4-10 0-16,14 4 0 15,0-7 0-15</inkml:trace>
  <inkml:trace contextRef="#ctx0" brushRef="#br0" timeOffset="4573.1386">17445 10762 33 0,'-46'3'16'0,"4"-6"-18"0,31 6 33 16,1 6-30-16,-5 7 0 15,-2 3 0-15,-4 9 1 16,-4 3-3-16,0 7 1 0,0 3 0 16,1-7 0-16,3-2-5 15,7-4 0-15,3-6-6 16,4-10 1-16</inkml:trace>
  <inkml:trace contextRef="#ctx0" brushRef="#br0" timeOffset="4761.9652">17208 11028 22 0,'4'-3'11'0,"0"6"-1"0,-1 0 13 0,1 7-19 16,3-1 0-16,-4 4 1 15,1 2 1-15,-4 7-8 16,0 3 1-16,0 4 4 15,0-4 0-15,0 3-2 16,0 0 0-16,0-3-5 16,3-3 1-16,1-6-6 15,3-10 1-15,7-9-4 16,4-3 1-16</inkml:trace>
  <inkml:trace contextRef="#ctx0" brushRef="#br0" timeOffset="5065.4823">17678 10749 24 0,'-7'16'12'0,"-15"12"-9"0,19-22 20 0,-4 4-20 16,-4 5 0-16,-3 4 2 16,0 3 1-16,0 0-7 15,0 0 0-15,7-6 4 16,3-4 1-16,1 1-1 15,10-7 0-15,3-3 0 16,5-3 0-16,-1-9-1 16,3-1 1-16,4-2-1 15,1-10 0-15,2 3-2 16,1-6 1-16,0 0-6 16,-4 6 1-16,0 0-6 15,-3 7 1-15,-4 5-5 16,-4 14 0-16</inkml:trace>
  <inkml:trace contextRef="#ctx0" brushRef="#br0" timeOffset="5280.6632">17642 11100 22 0,'-28'35'11'0,"4"-13"-4"0,24-19 15 16,3 3-19-16,1-3 0 15,-1 0 2-15,1 1 1 16,6-4-8-16,1-4 1 15,3-5 4-15,0 0 0 16,4-1-2-16,3-2 0 16,0-7-4-16,4-6 1 31,3-16-9-31,-7 3 1 16</inkml:trace>
  <inkml:trace contextRef="#ctx0" brushRef="#br0" timeOffset="5463.8174">17819 10724 25 0,'-11'-6'12'0,"1"15"0"0,6-3 12 0,-3 10-22 16,0 12 1-16,-4 13 1 15,-3 12 0-15,-3 1-5 16,-1 5 0-16,4 7 3 16,0 0 1-16,3 3-2 15,1 3 0-15,3-3-1 16,3 0 0-16,4-12-5 15,4-10 0-15,6-10-7 16,11-5 1-16</inkml:trace>
  <inkml:trace contextRef="#ctx0" brushRef="#br0" timeOffset="5899.177">18045 10715 38 0,'-22'-3'19'0,"22"-1"-19"0,4 4 31 16,3 0-31-16,7 4 1 16,7-1 1-16,4 0 0 15,0-3-3-15,3 0 1 16,0 0 0-16,4 0 1 0,0 0-4 15,-4 0 1-15,0-3-5 16,-3 3 0-16,-4 0-4 16,-3-3 1-16,-4-1 1 15,0 1 0-15,-4 0 5 16,-3 3 1-16,-3 0 5 16,-4 3 0-16,-4 0 5 15,-3 1 0-15,-3 8 0 16,-8 4 0-16,-3 9-3 15,-4 6 1-15,-3 4-2 16,-11 5 1-16,0-2-3 16,1 3 1-16,-1-7-2 15,7-9 1-15,7 0-5 16,8-9 0-16,3-3-6 16,10-7 0-16</inkml:trace>
  <inkml:trace contextRef="#ctx0" brushRef="#br0" timeOffset="6120.7625">18232 10906 26 0,'7'-3'13'0,"0"25"-3"0,-4-16 17 16,1 7-25-16,-4-1 1 16,0 10 0-16,-4 3 1 15,1 0-5-15,-4 0 0 0,0 4 3 16,-1 2 0-16,1 0-2 15,-3-3 1-15,-1 1-6 16,-3-4 1-16,4 0-7 16,6-13 0-16</inkml:trace>
  <inkml:trace contextRef="#ctx0" brushRef="#br0" timeOffset="6312.1166">18260 11100 36 0,'0'10'18'0,"7"-4"-16"16,-4-6 28-16,1 3-30 15,3 0 1-15,0 4-1 16,0-1 1-16,4 0-3 16,3-3 0-16,-4 0-6 15,4-3 1-15,1 0-4 0,6 0 0 16</inkml:trace>
  <inkml:trace contextRef="#ctx0" brushRef="#br0" timeOffset="6591.1761">18912 10517 30 0,'-7'3'15'0,"11"13"-9"0,-8-13 26 0,1 0-31 16,-4 7 0-16,-4 5 0 15,-3 7 1-15,-7 3-3 16,0 10 1-16,-4 12 0 16,-7 6 1-16,-7 0-3 15,-3-2 0-15,7-4-5 16,3-3 1-16,7-10-5 15,11-9 0-15</inkml:trace>
  <inkml:trace contextRef="#ctx0" brushRef="#br0" timeOffset="6787.9214">18665 10849 25 0,'32'-28'12'0,"3"-25"-3"15,-24 44 17-15,3-1-24 0,4 1 1 16,-1 2 0-16,5 1 0 15,-1-3-5-15,0 3 1 16,4-1 2-16,-4 1 0 16,-4 3-5-16,5 0 0 15,-8 3-6-15,-4 3 1 16,-3 0-1-16,-7 6 0 16</inkml:trace>
  <inkml:trace contextRef="#ctx0" brushRef="#br0" timeOffset="6950.9539">18785 10937 22 0,'-28'22'11'0,"21"-28"-3"0,7 6 20 0,0 0-26 16,4-6 1-16,-1-1 0 15,4-2 0-15,4-4-4 16,-1 1 0-16,8-4 2 16,-4 1 1-16,4 2-5 15,-1-3 0-15,-2 7-4 16,-1 0 0-16,-4 2-3 15,1 10 0-15</inkml:trace>
  <inkml:trace contextRef="#ctx0" brushRef="#br0" timeOffset="7535.1568">18764 11138 14 0,'-21'22'7'0,"7"0"1"0,10-16 8 16,1 0-14-16,-1-2 1 15,4-1 2 1,0 0 1-16,0-3-7 0,4-3 1 16,3-7 3-16,0 1 1 15,4-4-1-15,3 1 0 16,0-1-2-16,0 4 1 16,4-1-1-16,-1 1 0 15,1 0-1-15,0-4 1 16,-1 4 0-16,1 9 0 15,-4-3-1-15,4 3 1 16,3 3-1-16,-7 0 1 16,-4 0-1-16,1 0 1 15,-4 3 0-15,0 1 0 0,-3 2 0 16,-1 4 0-16,-3 2-1 16,-3-2 1-16,-1-1-1 15,1 4 1-15,-1 0-1 16,-3-4 0-16,0 1 0 15,-4-1 1-15,1 4-1 16,-4-7 0-16,-4 7 0 16,0-3 1-16,1-4-1 15,-1 4 0-15,4 2 0 16,0-8 1-16,0 2-1 16,3 0 0-16,4-2 0 15,0-1 1-15,4 0 1 16,3 0 0-16,0 4 1 15,3-7 0-15,4 3-1 16,4-6 1-16,-1 0-1 0,1-3 1 16,3 0-3-16,-3 0 0 15,-1 0-6-15,1 3 1 16,-1-3-7-16,1-4 0 16,-1 4-3-16,-6 6 1 15</inkml:trace>
  <inkml:trace contextRef="#ctx0" brushRef="#br0" timeOffset="20955.4747">14263 10849 25 0,'-4'16'12'0,"11"-3"-9"0,0-16 16 0,4 3-17 16,0 0 0-16,-1-4 2 16,4-2 0-16,0-3-5 0,0 6 0 15,1-7 3-15,-1-2 1 16,0 2-1-16,0 1 0 16,0-1-2-16,0 1 0 15,-3-4-4-15,-4 4 1 16,0 0-5-16,-4 2 1 31</inkml:trace>
  <inkml:trace contextRef="#ctx0" brushRef="#br0" timeOffset="21160.2592">14400 10743 20 0,'-3'9'10'0,"-4"1"-5"0,7-1 8 0,0 10-12 15,0 3 1-15,-4 6 0 16,4 10 1-16,-3 9-4 15,-1-10 0-15,4 1 3 16,0 3 0-16,0-4-1 16,0-2 0-16,0-4-3 15,0-6 1-15,0 0-5 16,0-9 1-16,0-3-3 16,0-1 1-16</inkml:trace>
  <inkml:trace contextRef="#ctx0" brushRef="#br0" timeOffset="21378.1819">14337 11147 25 0,'-7'-25'12'0,"7"16"-13"16,0 9 24-16,3-6-19 0,-3 6 0 15,7-4 2-15,4-2 1 16,0 0-8-16,3 0 0 16,3-4 5-16,1 1 0 15,3-1-2-15,-3 1 1 16,-1 0-2-16,-2 2 1 15,2 4-3-15,-3 0 0 16,-3 3-5-16,-4 6 1 16,0 4-7-16,-7 2 1 15</inkml:trace>
  <inkml:trace contextRef="#ctx0" brushRef="#br0" timeOffset="21583.3257">14372 11263 24 0,'-21'25'12'0,"7"-21"-1"0,14 2 13 0,0-6-21 15,0 0 1-15,0 6 2 16,3-3 0-16,-3-3-7 16,7 3 1-16,1 1 5 15,-1 2 1-15,3-12-3 16,4-1 1-16,0 7-2 16,4-6 1-16,3 3-1 15,-3 0 0-15,-1-4-5 16,1 4 1-16,-4 0-7 15,0-3 0-15,0 3-5 16,1-3 0-16</inkml:trace>
  <inkml:trace contextRef="#ctx0" brushRef="#br0" timeOffset="82754.4912">8280 16111 46 0,'0'0'23'0,"38"-15"-15"0,-23 12 24 15,6-10-31-15,3-3 0 16,5 1 0-16,-1-7 1 15,7-7-3-15,-3 1 1 16,0 3-2-16,-4 0 1 0,-7 0-7 16,-7 9 0-1,-3 7-6-15,-1-1 0 0</inkml:trace>
  <inkml:trace contextRef="#ctx0" brushRef="#br0" timeOffset="83292.9824">8375 16111 16 0,'-14'19'8'0,"7"22"0"0,7-32 3 0,0 4-11 15,0-1 1-15,3 4 0 16,-3 0 1-16,0-1-3 16,0-2 1-16,0 0 1 15,0-1 0-15,0-6-1 16,0-2 1-16,0 2-1 15,0-3 1-15,-3 0-1 16,3-3 1-16,0 0-1 16,-4-6 0-16,1 3 1 15,3 3 0-15,0-3-1 0,0-1 1 16,0 1-1-16,0 3 1 16,0-6 0-16,0 6 0 15,3-3-1-15,-3 3 1 16,0 0 0-16,0 0 1 15,0 3 0-15,-3 0 0 16,-4 3-1-16,0-2 1 16,0 2 0-16,-1 6 0 15,1 1-2-15,0 3 1 16,4 2-1-16,-1 4 0 16,1-6 0-16,3 0 0 15,0-1 0-15,0-5 0 0,3-1 0 16,4-6 0-16,0 4 0 15,4-7 1-15,0 0-1 16,3 3 1-16,0-6 0 16,0-1 0-16,-3 1-1 15,-1 0 1-15,4 0-3 16,-7 3 0-16,0-9-5 16,0-1 1-16,0-9-4 15,4 4 0-15</inkml:trace>
  <inkml:trace contextRef="#ctx0" brushRef="#br0" timeOffset="83884.5013">8587 16108 25 0,'0'3'12'0,"-4"4"-6"0,4-4 20 15,-3 3-23-15,-5 3 1 16,-2 4 1-16,-1 3 0 15,1 2-6-15,-1 1 0 16,1 0 4-16,-1 0 0 16,4-3-2-16,0-4 1 15,3-2-2-15,4-1 0 16,0-6 0-16,7-3 0 16,4-3-1-16,3-3 1 0,4-1 0 15,3-2 0-15,-3 0 0 16,-1 2 0-16,1 1 0 15,-1 6 1-15,-6 0 0 16,0 3 1-16,-4 3-1 16,-4 4 1-16,-3-1 0 15,-3 1 0-15,-1-4-1 16,-3 0 0-16,0 10-5 16,-4 3 0-16,-6 3-4 15,-4 0 0-15,-1 9-4 16,-2-3 1-16,-1 0-2 15,-3 1 0-15,0-7 6 32,-32 50 7-32,84-113 2 15,-55 63 1-15,9-3 5 16,5-7 0-16,6-2 2 0,4-1 1 16,7-9-6-16,11-6 0 15,6-7-1-15,1-6 0 16,7 1-2-16,-1-7 0 15,5-7-1-15,6 4 0 16,-3 0-5-16,-4 3 1 16,-3 9-7-16,-8 3 1 15,4-2-2-15,-6 12 0 16</inkml:trace>
  <inkml:trace contextRef="#ctx0" brushRef="#br0" timeOffset="84213.5127">8516 16510 18 0,'-25'31'9'0,"4"7"-5"0,14-29 13 0,-3 0-16 16,-1 10 1-16,0-3 3 16,1 0 0-16,3-4-6 15,3 1 0-15,4 2 3 16,4-5 1-16,3-4-1 16,0-3 0-16,3-3-2 15,5-3 1-15,-1-3-1 16,0-4 0-16,0 1 1 15,0 3 1-15,0 3 1 16,0-7 0-16,-3 10 0 16,-4 0 1-16,0 0 0 15,-7 0 1-15,0 0-2 16,7 0 0-16,0 0-1 16,0-3 0-16,7-3-1 0,0-1 0 15,4-8-5-15,0-7 1 16,3-3-5-16,3-7 0 15,5-5-5-15,2-4 0 16</inkml:trace>
  <inkml:trace contextRef="#ctx0" brushRef="#br0" timeOffset="85068.0277">9070 15675 38 0,'-7'-3'19'0,"10"3"-18"16,1 0 33-16,10 7-33 15,4 2 0-15,6 0 0 16,5 1 1-16,-1-4-3 16,4 0 1-16,-1 1 0 15,-2-1 0-15,-5 3-5 16,-6 1 0-16,-4 5-5 16,-3 1 1-16,-4 12-3 0,-7-6 0 15,-7-3 3-15,-8 3 0 16,-9-3 8-16,-8 3 0 15,-10 3 7-15,6 0 0 16,5 0 4-16,6-6 0 16,4-7-2-16,7-2 0 15,7-4-3-15,14-6 1 16,7-9-4-16,7-4 1 16,7 1-4-16,0-4 0 15,1 3-4-15,2-2 1 16,-2 2-4-16,-8 1 1 15,-4 2-2-15,-3 7 0 0,-3 9 1 16,-4 4 1-16,-7 2 5 16,-3 4 1-16,-8 3 4 15,-3 6 0-15,-7-3 2 16,0 0 1-16,-4 0 1 16,4 3 0-16,0-6-3 15,3-4 1-15,0-2-3 16,8-4 1-16,3-2-2 15,0-1 0-15,3 0-1 16,1 0 0-16,-1-3-1 16,4 1 1-16,0-1 0 15,-7 3 0-15,-4 3 0 16,1 1 0-16,-4 2 0 16,0 1 0-16,-1-1 0 15,1-2 0-15,0-1 0 0,4-2 0 16,-1-1 0-16,8 0 0 15,3-6 0-15,7 0 1 16,0-6 0-16,7-4 0 16,7-2 0-16,4-1 0 15,6-2 0-15,5-7 0 16,-1 0-1-16,4 0 1 16,-4 0-4-16,-3 0 0 15,-1-3-4-15,-6 3 0 16,-4 6-3-16,1 10 0 15</inkml:trace>
  <inkml:trace contextRef="#ctx0" brushRef="#br0" timeOffset="85621.4047">9260 16262 8 0,'-52'41'4'0,"30"-7"3"0,22-24 1 0,0-1-7 15,4-3 1-15,3-3-1 16,4-3 1-16,-1 0-3 15,1-6 0-15,-1 0 2 16,4-4 0-16,0 1-1 16,1 3 1-16,-5-1 0 15,4 1 0-15,-7 3 1 16,0 0 1-16,-10 3 1 16,-4 0 0-16,-4 6 0 15,-6 0 1-15,-5 4-1 0,1 2 0 16,0 1-1-16,0 3 1 15,10-1-2-15,-3-5 0 16,7-4-1-16,4 0 0 16,3-3-1-16,3-3 0 15,4 4-1-15,0-4 0 16,0 0-1-16,4 0 0 16,3-4-1-16,-7 1 0 15,0 6 0-15,0 4 1 0,-3-1 0 16,-8 6 0-16,-3 7 2 15,0 0 1 1,-3 6 1-16,-1-3 1 0,0 0-1 16,4-3 1-16,4-3 0 15,-1-1 1-15,4-2 0 16,0-4 0-16,0 1-2 16,7-4 1-16,0-3-1 15,7 0 1-15,4-9-1 16,7-4 0-16,-1-8 0 15,1-7 0-15,0 0-1 16,0-7 0-16,-1 4-7 16,1 0 0-16,3-1-7 15,0 4 0-15</inkml:trace>
  <inkml:trace contextRef="#ctx0" brushRef="#br0" timeOffset="86483.77">9991 15757 36 0,'-21'6'18'0,"-8"35"-16"0,26-28 19 15,-8 9-21-15,-10 9 1 16,-7 7 0-16,0 2 1 16,-1 1-2-16,5-3 0 15,2-4 2-15,12-2 0 16,6-7 1-16,15-7 1 15,10-2-1-15,4-10 1 16,-1-6-1-16,5-6 1 16,2-6-1-16,5-1 0 15,-1-9-2-15,0-12 0 0,-6-1-3 16,-5 1 0-16,-6-1-5 16,-4-3 1-16,-7 4-4 15,-3 3 0-15,-4 2-2 16,-8 1 1-16,-2 0 3 15,-1 9 1-15,1 7 5 16,-1 8 0-16,4 4 4 16,0 19 0-16,0 22 3 15,3 6 1-15,1 3-1 16,-4 7 0-16,0 2-1 16,0 4 1-16,0-3-3 15,0-1 1-15,3 4-2 16,1 0 1-16,-1-10-2 0,1-12 0 15,3-4-5-15,0-15 1 16,3-12-5-16,4-17 0 16</inkml:trace>
  <inkml:trace contextRef="#ctx0" brushRef="#br0" timeOffset="86674.9914">9991 16281 22 0,'-14'-35'11'0,"10"13"1"0,1 19 14 15,-1 3-22-15,0 3 0 16,-3 7 2-16,0 2 1 15,0 1-8-15,0-4 1 0,4-3 5 16,-1 4 1-16,4-1-3 16,0 1 1-16,4-4-2 15,3-3 0-15,3 0-7 16,4-9 1-16,8-13-7 16,9-9 0-16,5-7-3 15,9 7 0-15</inkml:trace>
  <inkml:trace contextRef="#ctx0" brushRef="#br0" timeOffset="86926.7555">10319 16024 43 0,'-21'34'21'0,"21"-21"-25"15,7-10 42-15,3-3-35 16,4-7 1-16,4-5 0 16,3-4 1-16,0-6-6 15,-3-6 1-15,0 3 5 16,-8 0 0-16,-3-3-1 0,-10 6 1 15,-4 0-1-15,-11 6 1 16,-7 10-2-16,1 6 1 16,-1 3-2-1,4 3 0-15,7 4-5 0,0 5 0 16,10 4-7-16,4 3 1 16,4 3-9-16,6 0 1 15,11 3-2-15,0-9 1 16</inkml:trace>
  <inkml:trace contextRef="#ctx0" brushRef="#br0" timeOffset="87523.7053">10509 15889 39 0,'-10'-10'19'0,"-15"20"-25"0,18-1 38 0,-7 1-32 16,0 5 0-16,-4 4-1 15,-3 0 1-15,7 0 0 16,0 3 0-16,0-4-2 15,3 4 1-15,4-3-3 16,0 0 1-16,3 0 0 16,1 0 0-16,-1-1 0 15,1 1 1-15,-1 0 3 16,4 0 0-16,0 0 2 16,0 0 1-16,4-4-1 15,-4-2 1-15,0-1-1 16,0 4 1-16,0 3-3 15,-4 0 1-15,1-4-2 16,-1-2 1-16,1-4-1 16,-4 1 0-16,0-7 0 0,3 0 0 15,0-9 0-15,8-7 0 16,0 1-1-16,6 2 1 16,1 1-1-16,-1-4 0 15,4 4 1-15,4-1 0 16,0 1-1-16,-1 0 1 15,-3 5-1-15,1 4 1 16,-12 4-1-16,-3 2 1 16,-3 0 0-16,-12 13 0 15,-2 9 1-15,-1 10 1 0,-7 6 3 16,-3 3 1-16,4-7 0 16,2-5 1-16,5-4 1 15,3-6 0-15,7-6-2 16,10-3 0-16,8-7-3 15,6-6 1-15,4-9-5 16,8-10 1-16,2-9-8 16,1-6 1-16,0-7-10 15,7-9 1-15,-4 10-3 16,-3-4 1-16</inkml:trace>
  <inkml:trace contextRef="#ctx0" brushRef="#br0" timeOffset="87724.5301">10615 16193 59 0,'-14'6'29'0,"17"-18"-38"0,5 2 61 15,2-2-51-15,4-1 1 16,7-3-1-16,11-6 1 16,0-3-3-16,3 0 0 15,0 0-1-15,1 0 0 16,-1 3-6-16,-3 0 0 15,0 10-8-15,-11 5 1 16,0 11-2-16,0 5 0 16</inkml:trace>
  <inkml:trace contextRef="#ctx0" brushRef="#br0" timeOffset="88504.5492">10795 16218 40 0,'-56'41'20'0,"31"-19"-13"0,25-19 40 0,-4-3-44 16,4 0 1-16,4-6 1 15,10-4 0-15,0-6-7 16,0 1 0-16,0-4 4 16,4 3 1-16,0 1-2 15,-4-1 0-15,0 3-6 16,-4 4 0-16,4 0-5 16,-3 5 0-16,-4 4-5 15,-7 4 1-15,0 5-1 16,-7 7 0-16,-4 6 8 15,-3 3 0-15,-7 6 8 16,-3 7 1-16,2 2 5 16,1 4 1-16,0 0 1 15,3 0 1-15,4-3-2 0,4-13 1 16,-1 0-2-16,4-6 1 16,4-3-2-16,-1-3 0 15,4-4-1-15,0-2 0 16,4-4-2-16,3-3 0 15,0-12-2-15,0-10 1 16,10-12-3-16,8-13 0 16,0 3-4-16,6-6 1 15,-6-3-4-15,-4-10 0 16,0-3-3-16,-6-15 1 16,-5-7 1-16,1 7 0 0,-4 15 3 15,0 13 1-15,3 19 6 16,-6 15 0-16,-4 16 4 15,-4 16 1-15,1 15 1 16,-8 10 0-16,1 6 0 16,3 9 1-16,-4 4-4 15,1 6 1-15,2 3-2 16,5-3 0-16,3-1-2 16,0-14 1-16,3-11-2 15,1-8 0-15,3-17-4 16,0-11 0-16,4-14-5 15,3-15 1-15,0-16-4 16,-11-6 0-16,-3-15-2 16,0-14 1-16,8-5 7 0,-1 9 0 15,0 6 7 1,3 16 0-16,4 9 8 0,-3 9 1 16,3 11 4-16,0 8 1 15,-3 7-3-15,-1 6 0 16,1 9-2-16,-1 7 1 15,1 3-5-15,-4 6 1 16,0 0-7-16,0-3 0 16,0-3-15-16,7-4 1 15,4-12-3-15,-4-6 0 16</inkml:trace>
  <inkml:trace contextRef="#ctx0" brushRef="#br0" timeOffset="89049.4894">11649 15807 28 0,'-18'-3'14'0,"32"12"-14"16,-7-9 14-16,4 0-14 15,-1-3 0-15,5-3-1 16,2-3 0-16,4-1-3 16,-3 10 0-16,3 0-3 15,7 13 1-15</inkml:trace>
  <inkml:trace contextRef="#ctx0" brushRef="#br0" timeOffset="89374.4282">11603 16168 35 0,'-28'15'17'0,"17"-11"-21"0,11-4 35 16,0 0-32-16,4-7 1 16,3 1 0-16,0-3 0 15,3-1-1-15,4 1 1 16,0-1-2-16,1 4 0 15,2 3-1-15,-3 3 1 16,-3 3-1-16,-4 7 1 16,-7 2 0-16,-4 7 0 15,-3 6 4-15,0-3 1 16,-3 3 0-16,3 3 0 16,0 4 1-16,3 2 0 15,1-6-1-15,-1 1 1 0,4-11-3 16,0 1 0-1,4-3-1-15,-1-4 1 0,4-2-3 16,0-10 1-16,4-3-5 16,3-13 0-16,0-9-5 15,7 3 1-15</inkml:trace>
  <inkml:trace contextRef="#ctx0" brushRef="#br0" timeOffset="89935.0376">12136 15782 27 0,'-11'3'13'0,"-14"32"-6"0,15-26 20 15,-1 4-26 1,-7-1 1-16,4 4 0 0,-3 0 0 16,3 6-3-16,0-7 1 15,3-2 1-15,4-1 0 16,3 4-1-16,4-3 1 15,11-7-1-15,-4 0 0 16,11-3-1-16,6-6 1 16,1-3-2-16,0-7 0 15,-4 1-3-15,0 2 1 16,-3 1-2-16,-4 3 0 16,-4 6-1-16,-3 6 1 15,-7 3 2-15,-3 4 1 0,-8 6 3 16,1 6 0-16,-11-3 4 15,-1-3 1-15,1-1 1 16,4-2 1-16,2 3-1 16,8-10 0-16,4 1-2 15,10-1 1-15,0-3-3 16,7-3 0-16,0-3-1 16,0 0 1-16,4 0 0 15,-4 0 0-15,0 4 1 16,0 2 0-16,-3 0 1 15,-1 4 0-15,-2 2 0 16,-5 4 0-16,-6-1 0 16,-1 4 0-16,-3-3-2 15,0 3 1-15,0 6-2 16,-4 3 0-16,-6 0-4 0,-8-3 1 16,0 10-8-16,-3-16 0 15,3-4-6-15,4-12 0 16</inkml:trace>
  <inkml:trace contextRef="#ctx0" brushRef="#br0" timeOffset="90128.333">12019 16293 44 0,'11'16'22'0,"6"25"-19"0,-10-29 36 16,4 4-37-16,0 9 0 0,3-3 0 15,-4 3 1-15,1 0-4 16,3-6 0-16,0-3 0 15,0-1 1-15,4-8-8 16,-1-4 1-16,5-10-7 16,6-8 0-16,4-7-1 15,3-10 1-15</inkml:trace>
  <inkml:trace contextRef="#ctx0" brushRef="#br0" timeOffset="90345.1219">12654 16008 37 0,'-3'-3'18'0,"17"-10"-19"15,-11 7 39-15,4-7-39 0,0 1 1 16,4-4 0-16,0 0 1 16,-1-2-1-16,1-4 0 15,3 0-5-15,0 3 1 16,-3 0-5-16,-4 3 1 15,-4 4-4-15,-3 6 1 16</inkml:trace>
  <inkml:trace contextRef="#ctx0" brushRef="#br0" timeOffset="90787.1872">12686 15933 19 0,'-25'47'9'0,"-3"31"-4"0,24-69 14 16,-3 4-17-16,0 6 1 0,4-7 1 15,-1 1 1-15,8-1-6 16,-1-2 0-16,4-4 4 15,0-3 0-15,4 0-1 16,0-3 0-16,-1 0-2 16,-3 0 0-16,0 0-1 15,0 0 0-15,-3 4 0 16,-4 2 1-16,-4 3-1 16,-3 1 1-16,-3 2 1 15,-4 1 1-15,3-1-1 16,0 1 1-16,4-4 0 15,0-3 0-15,0 1-1 16,4-4 0-16,3 0 0 16,0-3 0-16,3-3-1 15,8 0 0-15,-4 0 0 16,0-1 0-16,0 4 0 16,-3 0 0-16,-1 4 1 15,-3 2 1-15,0 3 1 16,-3 4 0-16,-5 6 0 0,1 9 0 15,0 0 0-15,0 7 0 16,0-1-1-16,0 1 0 16,4-7-3-16,3 3 0 15,0-6-4-15,3-3 0 16,1-6-7-16,6-4 0 16,4 1-2-16,4-13 1 15</inkml:trace>
  <inkml:trace contextRef="#ctx0" brushRef="#br0" timeOffset="91086.8198">12852 16077 39 0,'10'-31'19'0,"8"5"-21"0,-11 17 39 0,4 0-36 15,3-4 0-15,10 4 0 16,-2 2 1-16,-1 7-2 15,0 13 0-15,-3 6 2 16,-1 3 1-16,-3 3-2 16,-3 3 1-16,-1 6 0 15,-3-2 0-15,1-1-1 16,-1-6 0-16,0 4-1 16,0-8 0-16,0-5-2 15,0-3 0-15,0-10-4 16,0 0 0-16,-7-3-5 0,0-9 0 15,3-10-3-15,-3-3 1 16</inkml:trace>
  <inkml:trace contextRef="#ctx0" brushRef="#br0" timeOffset="91304.0726">13127 15851 46 0,'0'13'23'0,"-11"24"-23"0,8-27 47 16,-4 8-43-16,-4 14 0 0,-3-1 3 15,-4 7 0-15,-6 6-9 16,-5 9 1-16,1 0 5 16,-4 10 1-16,1 3-3 15,-1-10 0-15,7 7-8 16,1-16 1-16,6-12-9 16,4-10 0-16,7-6-5 15,3-13 1-15</inkml:trace>
  <inkml:trace contextRef="#ctx0" brushRef="#br0" timeOffset="91443.4371">12831 16293 37 0,'14'7'18'0,"0"5"-15"16,-11-12 29-16,4 9-32 16,0 1 0-16,4-1-1 0,3-2 1 15,11-1-4-15,-1 0 1 16,5-3-8-16,6-9 0 15</inkml:trace>
  <inkml:trace contextRef="#ctx0" brushRef="#br0" timeOffset="91684.0624">13695 15754 61 0,'-18'12'30'0,"-31"17"-31"0,31-17 58 0,-10 10-56 16,-4 6 1-16,-3 7-1 15,-4 6 0-15,0-4-4 16,1-2 1-16,6-4-7 16,7-3 1-16,7-3-10 15,11-9 0-15,7 0-1 16,4-4 0-16</inkml:trace>
  <inkml:trace contextRef="#ctx0" brushRef="#br0" timeOffset="91857.0952">13473 15980 31 0,'-4'-13'15'0,"-7"10"-14"16,8 6 29-16,-8 3-29 0,-3 7 0 15,-7 6-1 1,0 0 0-16,3 3-1 0,1-1 0 15,3 8-5-15,-1-7 0 16,8 0-4-16,4-4 0 16</inkml:trace>
  <inkml:trace contextRef="#ctx0" brushRef="#br0" timeOffset="92067.4515">13391 16183 44 0,'-10'4'22'0,"6"14"-22"0,4-11 43 0,0 5-42 16,-3 4 0-16,-1 0 0 15,1 9 1-15,-1 3-3 16,1 3 0-16,-1 4-1 16,1 2 1-16,3-5-7 15,3-1 0-15,4-9-6 16,4-6 1-16</inkml:trace>
  <inkml:trace contextRef="#ctx0" brushRef="#br0" timeOffset="92580.3212">13564 16111 36 0,'4'0'18'0,"24"-12"-16"0,-17 6 27 16,-1-4-28-16,8 1 0 15,0-4-1-15,3 1 1 16,0-4-2-16,0 0 0 16,0 1-3-16,-3-1 0 15,-4 7-3-15,-3 9 0 16,-4 6-2-16,-7 3 1 16,-4 7 1-16,-3 6 0 15,-4 0 6-15,-3 0 0 16,4 6 4-16,-1-6 1 15,4-3 2-15,0-4 0 16,3-2 0-16,1-7 1 0,6 0-2 16,-3-2 0-1,0-1-2-15,8 0 1 16,-5 0-2-16,4 0 1 0,0 3-2 16,0 4 0-16,-3 2-1 15,-1 4 1-15,1 6 0 16,-4 6 1-16,-4 7 0 15,1 2 1-15,-4 4 1 16,-7 0 1-16,-4-7 0 16,0 4 1-16,1-7 0 15,-4-2 0-15,-1-11-1 16,-2 4 0-16,-1-9-2 16,4-4 0-16,3-6-5 15,1-3 1-15,2-18-15 16,5-17 1-16,-4-6-4 15,-4-6 1-15</inkml:trace>
  <inkml:trace contextRef="#ctx0" brushRef="#br0" timeOffset="93171.0354">14390 16080 35 0,'-28'0'17'0,"24"-16"-11"0,4 7 17 16,0 3-23-16,4-1 1 15,-1-5 0-15,4-1 0 16,4 1-2-16,3-4 1 0,4 4-1 16,3-4 1-16,0-3-5 15,-4 0 0-15,1 4-5 16,0-1 0-16,-4-3-1 16,-4 6 1-16</inkml:trace>
  <inkml:trace contextRef="#ctx0" brushRef="#br0" timeOffset="94474.9596">14901 16093 37 0,'-14'3'18'0,"18"3"-17"0,-1-6 26 0,4 0-27 16,7 0 0-16,8 0 0 16,2 0 0-16,1 0 0 15,3 0 0-15,-3 3 0 16,-4 0 1-16,0-3-1 15,-3 3 1-15,-11 4-1 16,-7-1 1-16,-4 3-1 0,-6 4 0 16,-4-1 1-1,-7 7 0-15,-1 0-1 0,-2-3 0 16,3-1 0-16,3-2 1 16,0-4-1-16,4-2 1 15,4-7 0-15,-1 0 0 16,4-7-1-16,3-2 0 15,4-4 0-15,0-2 0 16,0-4-1-16,0 0 0 16,0-3-3-16,4 6 1 15,-4-2-1-15,0 2 0 16,0 3-1-16,-4 1 1 0,1 6 0 16,-4 12 1-16,0 0 3 15,0 10 0-15,-4-1 3 16,-3 7 0-16,0 7 2 15,3-1 0-15,1 6 1 16,3 1 1-16,0-1-1 16,7 1 0-16,3-7-1 15,8-6 0-15,3-3-2 16,3-7 0-16,5-8-2 16,6-11 1-16,7-2-1 15,-3-4 0-15,3-9-6 16,8 4 1-16,9-4-8 15,-2 3 1-15,10-3-4 16,-4 3 0-16</inkml:trace>
  <inkml:trace contextRef="#ctx0" brushRef="#br0" timeOffset="95115.9906">15311 16089 35 0,'10'-12'17'0,"36"-35"-16"15,-32 31 30-15,4-3-30 16,10-6 0-16,0-6 0 0,0-4 1 16,4 4-3-16,0 3 1 15,-4 0 0-15,7 3 0 16,1-4-4-16,-5 7 0 16,-2 4-3-16,-12 2 0 15,-3 3-2-15,-7 1 0 16,-7 2 0-16,-14 1 1 15,-3 3 4-15,-1 6 1 16,-3 3 4-16,0 6 1 31,-7 41 4-31,6 13 1 16,5 6 0-16,-1 0 1 16,4 6-1-16,0 4 0 15,3 9-3-15,1-7 1 16,-1-3-4-16,4-5 0 0,4-14-2 15,-1-9 1-15,0-9-5 16,4-6 1-16,0-7-6 16,0-13 0-16</inkml:trace>
  <inkml:trace contextRef="#ctx0" brushRef="#br0" timeOffset="95800.9467">15536 16215 20 0,'-21'-3'10'0,"-4"25"0"16,18-13 11-16,-3 0-16 16,-1 10 0-16,-6 3 3 0,3 0 0 15,-8 0-9-15,8-3 0 16,4 0 7-16,3 3 0 16,3-10-3-16,4-2 1 15,0-1-2-15,11-3 1 16,-1-6-3-16,1-6 1 15,3-6-5-15,7-7 1 16,4-6-4-16,3 0 1 16,0-1-3-16,4-2 0 15,3 0 0-15,4 0 0 16,-4 6 3-16,-3 3 0 16,-7 3 4-16,-8 4 0 15,-6 6 4-15,-4 2 0 0,-7 4 3 16,-11 4 0-16,-3 5 1 15,0 3 0-15,-3 1-1 16,-1 3 1-16,4-1-2 16,0 1 0-16,3-3-2 15,1-4 0-15,6 0-1 16,1-2 1 0,6-4-2-16,1 0 0 0,3 0 0 15,0-3 0-15,3 0-2 16,1 0 1-16,7 0-4 15,-4 0 1-15,0 0-3 16,-4 0 1-16,-3 0-1 16,-10 3 1-16,-8 4 1 15,-3-1 1-15,0 3 3 16,-4 4 0-16,-3 2 3 16,-3 1 0-16,-1 0 3 0,0 9 0 15,0-6 0-15,8-4 1 16,3-2-1-16,3-1 0 15,4-2-1-15,4-1 0 16,6 1-2-16,8-1 1 16,6-3-2-16,4 1 1 15,1-7-1-15,2 3 0 16,8 0-2-16,0-3 1 16,3-6-7-16,0-1 1 15,4-2-6-15,11-4 1 16</inkml:trace>
  <inkml:trace contextRef="#ctx0" brushRef="#br0" timeOffset="98533.6967">14365 15785 23 0,'0'10'11'0,"0"15"-10"0,0-25 20 16,4 3-21-16,-1 6 1 16,1 1 1-16,-1 2 0 15,1 4-3-15,-1 3 1 16,1 0 0-16,-4 6 1 0,0 0-1 15,-4 3 1-15,1 0-1 16,-4 0 1-16,0 1-1 16,0 2 1-16,0-6-1 15,-1-3 0-15,1-3 1 16,0-4 0-16,4-2 0 16,-1 0 0-16,1-4 0 15,-1-3 0-15,4 1 1 16,0-4 0-16,0 0-2 15,4 0 1-15,-1-3 0 16,4-3 0-16,4-3-1 16,3-1 1-16,4-2-1 15,-1-4 0-15,1 1 0 16,7-1 1-16,-4 1-1 16,-4-1 0-16,-2 4-1 15,-5-1 1-15,1 4-1 16,-4 3 1-16,-4 0-1 15,-3 3 0-15,0 3 1 16,-3 6 0-16,-1 4-1 0,1 3 1 16,-1 2 0-16,1 4 0 15,-1-3 0-15,1 6 0 16,-4 7 0-16,3-1 0 31,-3 10 0-31,3-4 1 16,1-5-1-16,-1-7 0 15,1-10 0-15,3-2 0 16,0-7 0-16,7-6 0 16,0-6 0-16,0-3 0 0,0-4 0 15,0 0 0-15,0 1-1 16,0 3 1-16,0-1-1 16,-3 1 1-16,-1-1 0 15,-3 1 0-15,0 6 0 16,-3 3 0-16,-4 0 1 15,-4 3 0-15,1 6-1 16,-4 4 1-16,-4-1-1 16,0 1 1-16,-3 9-1 15,-4 0 1-15,8 0-1 16,-4 0 1-16,-4-3 0 16,4-1 0-16,3-2-1 15,8 0 1-15,-1-7-1 16,4-3 1-16,0 7-1 15,3-10 1-15,4 0-1 0,7 3 0 16,0-6 0 0,4 0 0-16,0 0 0 0,-1 0 1 15,1 0-1-15,3 0 1 16,3-3-1-16,8 0 1 16,3 0-1-16,8-3 1 15,6-4-1-15,7 10 1 16,4-6-1-16,0 0 1 15,0 3-1-15,-7-4 0 16,-4 1 0-16,-3 0 1 16,0 0-1-16,0-1 1 0,0 4-2 15,-8-9 1-15,-2 9-4 16,-5-4 1 0,4 4-9-16,-3 3 1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48:11.178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18217 6011 43 0,'-14'-13'21'16,"21"-21"-15"-16,0 24 22 0,8-8-25 16,2-1 0-16,4 3 1 15,4 1 1-15,3-1-7 16,1-6 1-16,6-3 3 15,4 6 1-15,-1-3-3 16,-6 6 0-16,-4 1-5 16,-3 2 1-16,-7 1-4 15,-11-1 0-15,-4 4-1 16,-10-1 1-16,-7 1 0 16,-4 3 0-16,-3 2 5 15,4 8 0-15,-1 2 4 16,0 9 0-16,4 7 2 0,0 4 1 15,0 8-1-15,3 7 1 16,1 9-1 0,-4-6 0-16,-4 6-1 0,1 6 0 15,-5-5-1-15,1 8 1 16,0 10 0-16,0 0 0 16,0-12 2-16,7-7 0 15,-1-13 0-15,1-11 1 0,4-8-1 16,3-2 0-16,0-13-1 15,3-3 1-15,4-12-3 16,4-10 1-16,3-10-4 16,7 1 1-16,7-7-6 15,7-6 1-15,4 1-5 16,0-1 1-16,7-3-4 16,3 6 0-16,0-3 3 15,-7 3 0-15,-3 4 8 16,0 2 0-16,-4-6 6 15,-3 13 1-15,0 3 5 16,-1-3 0-16,1 0-1 16,0 2 0-16,-1 11-3 15,1-1 1-15,3 7-3 16,-3 2 1-16,0 11-3 16,-8 2 1-16,1 6-1 15,-7 4 1-15,-4 9-1 0,-7 0 0 16,-4 0-2-1,-3 4 0-15,-4-1-3 0,1-3 0 16,-1 0-3-16,1-6 0 16,-1-7-5-16,4-5 1 15</inkml:trace>
  <inkml:trace contextRef="#ctx0" brushRef="#br0" timeOffset="456.6664">18807 5879 14 0,'10'-9'7'0,"1"15"-1"0,-11 0 5 0,3 7-10 16,-3 3 0-16,0-1 0 16,-3 4 0-16,-1 6-2 15,1-3 1-15,-1 0 1 16,-3-9 0-16,0 2-1 16,-4 1 1-16,1 3-1 15,-1 0 0-15,1-1 0 16,-1 1 1-16,-3-3-1 15,0-4 0-15,10-2 0 16,1-4 1-16,3-6-1 16,0-6 1-16,3-7-1 15,1 1 1-15,-1-7 0 16,4-3 0-16,-3-9-2 16,0-4 1-16,-1 4-1 15,-3 3 0-15,0 9 0 16,-3 6 1-16,-5 23 1 0,-9 8 0 15,-4 8 4-15,0 2 0 16,-1 6 1-16,8 7 1 16,4-3 1-16,6 6 0 15,8-1-2-15,6 8 0 16,8-11-2-16,0-5 0 16,3-4-2-16,0-15 1 15,4-10-7-15,3-12 1 16,7-13-8-16,4-9 1 15,21-7-4-15,3-2 0 0</inkml:trace>
  <inkml:trace contextRef="#ctx0" brushRef="#br0" timeOffset="912.8682">19300 5685 41 0,'-17'-6'20'0,"17"-10"-28"16,3 10 37-16,8-4-30 15,3 7 1-15,4 0 0 16,3 3 0-16,0 0 0 0,-3 6 0 16,-4 7 0-1,-4 2 1-15,-10 10-1 0,-10 10 0 16,-8 9 1-16,-3 3 1 15,0 3 0-15,-4-3 1 16,0-6 0-16,8-13 1 16,6-6-1-16,4-6 0 15,7-4-1-15,4-2 1 16,3-1-2-16,0-3 0 16,0 1-2-16,3-4 1 15,1 3-2-15,-4-6 0 16,0 3-1-16,0 3 1 0,-3 4-1 15,-4-1 0 1,0 4 1-16,-4-1 1 0,4 1 0 16,0-4 1-16,0-2-4 15,4-4 1-15,3-6-6 16,3-4 0-16,8-2-3 16,3-13 1-16</inkml:trace>
  <inkml:trace contextRef="#ctx0" brushRef="#br0" timeOffset="1359.6226">19794 5685 24 0,'-3'-3'12'0,"-11"0"-12"16,10 3 21-16,-3 3-20 15,-3 0 0-15,-1 3 1 16,0 3 1-16,1 1-4 0,3-1 1 15,0 4 1-15,3-1 1 16,1 1-1-16,-1-4 0 16,1 4-1-16,6-7 0 15,1 4 0-15,6-4 1 16,1 0-1-16,3-3 1 16,4-3-1-16,-1 0 0 15,1 0 0-15,-4 3 0 16,0 1 0-16,-3-1 0 15,-4 3-1-15,0 3 1 16,-7 7 1-16,-4 3 1 16,1 3 0-16,-1-7 1 0,-3 7 0 15,-3 3 1-15,-5-3-1 16,5-3 1-16,-4-3-2 16,0 3 0-16,3-7-2 15,-3 1 1-15,-4-7-1 16,-3 0 1-16,0 1-4 15,-7-1 0-15,3-3-4 16,4-3 0-16,3-3-5 16,8-3 0-16</inkml:trace>
  <inkml:trace contextRef="#ctx0" brushRef="#br0" timeOffset="1540.6692">19572 5964 23 0,'18'0'11'0,"-22"12"2"15,8-5 14-15,-4 5-23 16,3 4 1-16,1 3 4 0,3-7 1 15,0 7-12-15,4 3 1 16,3 3 7-16,3 0 1 16,4 0-3-16,4 4 0 15,3 5-5-15,-3 1 0 16,7-4-9-16,3 0 1 16,11-6-6-16,28-6 0 15</inkml:trace>
  <inkml:trace contextRef="#ctx0" brushRef="#br0" timeOffset="2129.4854">20542 5644 33 0,'-35'-6'16'0,"14"9"-10"0,17 0 22 0,-6 0-27 16,-4 7 1-16,-1-1 1 16,-9 10 0-16,-8 9-4 15,-3 7 1-15,-4 2 1 16,-10 7 1-16,6 3-5 15,4 0 1-15,8-6-8 16,6-16 0-16,11-9-2 16,3-4 0-1</inkml:trace>
  <inkml:trace contextRef="#ctx0" brushRef="#br0" timeOffset="2273.9358">20313 5851 27 0,'11'-9'13'0,"17"43"-3"16,-25-21 24-16,1 5-32 0,-4 14 1 15,-7 2 2-15,0 1 0 16,-4 2-6-16,4 4 0 16,-4-3 4-16,4 6 0 15,0 0-6-15,0 6 0 16,0-13-10-16,11-11 1 16</inkml:trace>
  <inkml:trace contextRef="#ctx0" brushRef="#br0" timeOffset="2727.4608">20475 5958 36 0,'14'-29'18'0,"25"-21"-18"0,-25 38 24 0,4-4-24 16,3-3 0-16,11-3 0 16,0 0 1-16,-1 3-2 15,-2 7 0-15,-5-1-3 16,-10 10 0-16,-3 3-1 15,-8 7 1-15,-6 8-1 16,-15 4 1-16,-3 6 1 16,-4 6 0-16,-3 10 4 15,0 3 0-15,-4-6 2 16,4-1 1-16,0 1-1 16,7 3 1-16,3-7-1 15,7-5 0-15,4-4-1 16,7-3 0-16,4-1-2 15,3-5 1-15,3-6-1 16,5-4 1-16,2-6-1 16,-3-6 1-16,0-4 0 0,1 1 0 15,-8-1 1-15,-4 4 1 16,-3 0-1-16,-7 6 1 16,-7 3-1-16,0 0 1 15,-4 0-1-15,4 3 1 16,0-2-3-16,7-4 1 15,3-4-6-15,11-8 0 16,8-7-7-16,6-3 0 0</inkml:trace>
  <inkml:trace contextRef="#ctx0" brushRef="#br0" timeOffset="3085.5951">21057 5613 24 0,'-28'19'12'0,"-4"9"0"16,25-19 12-16,-3 1-22 16,-1 5 1-16,1 4 2 15,2 3 0-15,1-6-7 16,4-1 1-16,-4 7 3 16,7-3 1-16,7-3-2 15,-4-1 0-15,4 4 0 16,4 0 0-16,-4-3 1 15,4 3 1-15,-4 3 0 16,0 9 0-16,0-12 1 16,-4 0 0-16,-3-1-1 0,0 1 1 15,-3 0-2-15,-4 0 0 16,0 3-1-16,0 0 1 16,-4 0-4-16,-3 0 1 15,-11-4-6-15,-3 1 1 16,-4 0-9-16,1-3 0 15,2-10-1-15,5-12 0 16</inkml:trace>
  <inkml:trace contextRef="#ctx0" brushRef="#br0" timeOffset="3249.7813">20846 6061 29 0,'-14'13'14'0,"35"12"-7"0,-14-22 27 0,0 3-33 15,3 4 1-15,-3-1 0 16,1 0 1-16,2 4-4 15,1-4 1-15,3 1-2 16,7-7 0-16,0-3-8 16,7-6 1-16,8-4-2 15,9-5 0-15</inkml:trace>
  <inkml:trace contextRef="#ctx0" brushRef="#br0" timeOffset="3472.9166">21671 5625 41 0,'-49'13'20'0,"-1"12"-21"0,36-19 40 16,-3 4-36-16,-12 5 0 16,-2 7 1-16,-12 6 1 15,5 7-7-15,-8 6 1 16,3-7-1-16,8-2 1 15,7-7-8-15,10-10 0 16,8-5-5-16,10-10 0 16</inkml:trace>
  <inkml:trace contextRef="#ctx0" brushRef="#br0" timeOffset="3645.8645">21400 5879 23 0,'38'10'11'0,"-13"-7"3"0,-21 3 12 0,-1 7-22 15,1 5 1-15,-1 14 0 16,-3-4 1-16,0 0-8 15,-3 0 0-15,-1 4 6 16,1-1 0-16,-1-3-4 16,0-6 0-16,4-3-6 15,4-6 1-15,3-13-8 16,7-13 1-16</inkml:trace>
  <inkml:trace contextRef="#ctx0" brushRef="#br0" timeOffset="4211.2657">21936 5613 24 0,'0'-10'12'0,"-7"20"2"0,0-4 12 16,-7 3-23-16,-8 7 1 15,-6 6 5-15,-4 6 0 16,4 4-10-16,0-1 0 16,0 3 7-16,7 4 1 15,3-3-2-15,7-10 1 16,4-3-4-16,4 0 1 15,3-7-1-15,7-2 0 16,3-10 0-16,4-6 0 16,8-13-2-16,6-3 0 15,0 4-3-15,4-10 1 16,-4-7-6-16,4 1 0 0,-7 3-5 16,-4 2 1-16,-4 5-2 15,-6 2 0-15,-8 3 4 16,-6 7 1-16,-1 2 6 15,-3 7 0-15,-3 3 6 16,-1 4 1-16,1 2 3 16,3 7 0-16,-4 6-2 15,4 0 1-15,-4 6-2 16,1 0 0-16,-1 4-3 16,-3 5 0-16,-4 4-5 15,1-3 0-15,-1-4-6 16,0 1 1-16,1-1-1 15,3 1 0-15,-4-7 6 32,50-66 4-32,-82 107 5 0,36-47 0 15,4-6 6-15,6-4 1 16,8-5 1-16,6-4 0 16,4-6-8-16,11-4 1 15,7-5-6-15,7-7 1 16,3 3-8-16,-3 1 1 15,3-4-7-15,8-6 0 16</inkml:trace>
  <inkml:trace contextRef="#ctx0" brushRef="#br0" timeOffset="4488.3121">22525 5563 52 0,'-46'-4'26'0,"-3"11"-31"0,31-4 49 0,-7 6-45 16,-3 7 1-16,0 6 0 15,-4 3 0-15,-3 19 0 16,0 0 0-16,-1 6-5 15,5-6 1-15,6-7-10 16,11-8 0-16,10-11-1 16,4-8 1-16</inkml:trace>
  <inkml:trace contextRef="#ctx0" brushRef="#br0" timeOffset="4658.9363">22218 5820 41 0,'-4'18'20'0,"15"14"-24"0,-11-23 41 15,0 13-36-15,0 6 0 16,0 10 0-16,-4-3 1 16,1 8-2-16,-4 4 0 15,-4 4 0-15,1 2 0 0,3-6-6 16,0 0 0-16,7-12-7 16,3-10 1-16</inkml:trace>
  <inkml:trace contextRef="#ctx0" brushRef="#br0" timeOffset="4828.2872">22465 5854 46 0,'18'-53'23'0,"31"0"-28"0,-35 37 39 0,4-3-34 16,6-6 0-16,8 0 0 15,0 0 0-15,0 6-6 16,-1 3 0-16,-6 7-6 15,-4-1 0-15</inkml:trace>
  <inkml:trace contextRef="#ctx0" brushRef="#br0" timeOffset="5322.5864">22599 5954 35 0,'-25'44'17'0,"8"7"-13"0,17-45 26 15,0-3-28-15,0-3 0 16,7-6 1-16,0-4 1 15,3-5-5-15,1-7 0 16,-1 0 3-16,1 0 0 16,0-10-1-16,-4 7 0 15,0 3-1-15,-4 7 0 16,-3-1-3-16,0 3 0 16,-3 4-4-16,3 3 1 15,0-4-3-15,3-5 0 16,1 5-2-16,-1 7 0 0,4-6 3 15,0 2 0-15,1 4 6 16,-5 3 0-16,1 7 4 16,-1 5 1-16,1 4 5 15,-4 3 1-15,0 9 1 16,0 6 1-16,-4 4-3 16,1 3 1-1,-8 21 1 1,0-5 0-16,1 3-1 15,-1-4 1-15,1-6-2 16,-1 0 1-16,0-6-2 16,-3-9 1-16,0-10-5 15,0-3 1-15,4-10-3 16,-1-2 1-16,4-17-7 0,0-2 1 16,3-10-6-1,1-12 1-15,3-1-6 0,0 1 0 16,10-3-5-16,8-4 0 15</inkml:trace>
  <inkml:trace contextRef="#ctx0" brushRef="#br0" timeOffset="5841.1702">23093 5719 27 0,'-25'-6'13'0,"39"-7"-5"0,-7 7 18 16,4 0-25-16,-1-3 1 15,8-1 0-15,3-9 1 16,8 7-4-16,2-1 1 16,1-2 1-16,0 2 1 0,-1 4-5 15,1-1 1-15,0 4-7 16,-11 0 0-1,-7 6-1-15,-3 6 0 0</inkml:trace>
  <inkml:trace contextRef="#ctx0" brushRef="#br0" timeOffset="6649.1167">23223 5754 10 0,'-42'53'5'0,"7"10"6"0,24-41 3 0,-6 0-12 15,-5 3 0-15,1 3 3 16,0-9 0-16,7-3-5 15,3-4 0-15,8-12 4 16,10-3 0-16,7-10-2 16,4 1 1-16,-1-10-2 15,4-6 1-15,4 3-2 16,0 3 0-16,3 0 0 16,0 6 0-16,0 3 0 15,-3 1 0-15,-4 6 0 0,-3 6 1 16,-7 0-1-16,-4 12 1 15,-7 1-1-15,-4 2 1 16,-3 4-1-16,-7 3 1 16,-4 6-1-16,1 4 0 15,-1-4 0-15,0-6 0 16,1 0 0-16,3-3 1 16,3-4-1-16,0-2 1 15,4-4 0-15,0-2 0 16,4-1 0-16,3-6 1 15,3-3-2-15,4 0 1 16,8-7-1-16,-1 1 1 0,3-1-1 16,1-2 0-16,0 2-2 15,-4 4 1-15,-4 0-1 16,-3 6 1-16,-7 6-1 16,-3 4 0-16,-8-1 0 15,1 0 1-15,-5 4 0 16,-2 3 1-16,-1 2 0 15,4-2 0-15,4 0 0 16,-1-1 0-16,0-2 0 16,4 0 0-16,4-4 0 15,-1 0 1-15,1-2-1 16,-1-1 0-16,4-3 0 16,0 0 0-16,0-3-1 15,0 0 0-15,0 0-2 16,0 0 1-16,4 3-1 0,-4-3 0 15,0 0 0-15,0 3 1 16,0-3 1-16,0 0 0 16,-4 0 0-16,4 0 1 15,0 0 0-15,0 0 0 16,0 0 0-16,0 0 1 16,0 0-1-16,4-3 1 15,3-3-1-15,3-3 1 16,1-4 0-16,3-3 0 15,0 1-1-15,4-1 1 16,-1 0-1-16,1 1 0 0,-4 2-1 16,0-9 0-16,-3 3-2 15,-1-3 1-15,-3-3-5 16,-3-3 0-16</inkml:trace>
  <inkml:trace contextRef="#ctx0" brushRef="#br0" timeOffset="6962.4096">23290 5550 16 0,'7'-3'8'0,"0"-13"-3"16,-7 16 10-16,0 0-13 15,0 0 0-15,8 3 4 16,-5 4 0-16,1 8-6 16,-4 13 0-16,-4 10 4 15,1 19 1-15,-8 5-1 0,-3 10 1 16,0-6-2-16,0 0 1 15,0 3-1-15,-1-6 0 16,1 3-1-16,4-1 0 16,-1-5 0-16,4-13 0 15,0-9-1-15,4-7 1 16,-1-9-1-16,0-6 1 16,-3-10-1-16,4-6 0 15,-1-13-4-15,1-2 0 16,-1-13-5-16,4-4 1 15,4-2-7-15,6-4 1 0</inkml:trace>
  <inkml:trace contextRef="#ctx0" brushRef="#br0" timeOffset="7463.333">23841 5735 29 0,'-11'22'14'0,"-7"28"-15"16,15-28 21-16,-1 3-17 0,-3 3 0 15,0 7 1-15,-3 6 0 16,-1-10-5-16,1 0 0 16,-1 1 4-16,0-4 1 15,-3-6-2-15,4-3 0 16,-1-7 0-16,1-5 1 16,3-7-2-16,3-10 1 15,0-2-2-15,4-14 1 16,4-14-1-16,3-4 0 15,4-6 0-15,3-7 1 16,3 16 0-16,5 7 0 16,-5 9 1-16,1 3 0 0,-1 12 0 15,1 4 0-15,0 9 0 16,-4 10 1-16,-4 3-1 16,-3 9 0-16,-3 3-1 15,-4 3 0-15,-4 7-8 16,1-1 1-16,3 1-9 15,3-3 1-15</inkml:trace>
  <inkml:trace contextRef="#ctx0" brushRef="#br0" timeOffset="8073.9636">24335 5616 20 0,'10'-3'10'0,"8"12"1"16,-11-6 4-16,0 7-12 15,0 2 1-15,-3 1 1 0,-1-4 1 16,4 4-8-16,0 2 0 16,0-2 5-16,0-4 1 15,4-6-3-15,-1-3 1 16,5 0-3-16,-8-3 0 16,0 3-4-16,0-6 1 15,-4 3-5-15,1-3 1 16,-4-1-2-16,-4-2 0 15</inkml:trace>
  <inkml:trace contextRef="#ctx0" brushRef="#br0" timeOffset="8533.0139">24426 5606 15 0,'-10'0'7'0,"-11"26"-5"0,17-20 12 0,-3 6-14 16,-4 4 1-16,1 6 0 16,-4 3 0-16,0 10-2 15,-4 5 1-15,0-5 1 16,1 9 0-16,-8 0-1 15,4-1 0 1,3-5 1 0,8-3 1-16,3-7 0 15,10-6 0-15,4-7 1 16,0-5 1-16,4-4 0 16,6-6 0-16,1 0-2 15,7-6 1-15,-1-13-2 16,5-3 1-16,-1-6-5 15,11 6 0-15,-4-9-4 16,4-1 0-16,-4 1-2 16,-3 0 1-16,0-1 0 0,-8 4 0 15,1 3 4-15,-7 3 1 16,-1 3 5-16,-6 3 1 16,-1 7 2-16,-10 9 1 15,0 9 0-15,-10 1 1 16,-1 12-1-16,-10 3 1 15,-11 3-4-15,1 7 1 16,-5 5-1-16,1-2 0 16,-4 3-2-16,-3-1 1 15,7-2-5-15,3 0 1 0,7-7-5 16,4-6 0-16,7-6-2 16,7-6 1-16</inkml:trace>
  <inkml:trace contextRef="#ctx0" brushRef="#br0" timeOffset="8810.7684">24331 6196 22 0,'4'19'11'0,"6"6"-9"15,-3-19 20-15,0 0-19 16,4-2 1-16,3-1 0 16,0-3 1-16,4 0-7 15,-1-7 1-15,8-2 4 16,-7 3 0-16,-8-1-1 15,-3 1 0-15,-7 0 0 16,-3 3 0-16,-4 3-1 0,-4 3 0 16,-3 0 0-16,-4 3 1 15,4-3-2-15,4 1 1 16,3-4-2-16,3-4 1 16,4-2-5-16,7-6 1 15,4-4-7-15,10-3 0 16</inkml:trace>
  <inkml:trace contextRef="#ctx0" brushRef="#br0" timeOffset="9350.0746">24888 5647 24 0,'0'-6'12'0,"11"-3"-6"0,-7 5 14 0,3 1-18 16,0 3 1-16,3 0 1 15,1 0 1-15,3 3-7 16,-3 4 1-16,-4 2 3 16,-4 7 1-16,-3-4-2 15,-3 7 1-15,-4 6-1 16,-4 3 0-16,-3 1 0 16,3-1 0-16,1-3-1 15,3 0 1-15,0-6 0 16,3-7 0-16,1 1-1 15,-1-1 1-15,0-8-1 16,1-1 1-16,-4-6-1 16,3 6 0-16,-3-6-3 0,0-7 0 15,0-5-4 1,0-4 0-16,0-3-4 0,4-6 1 16,-1-7 0-16,4-3 1 15,0 4 6-15,4 3 0 16,3 2 6-16,-4 4 0 15,4 10 5-15,0-1 1 16,-3 6 2-16,-4 10 0 16,0 7-2-16,-4 12 1 15,-3 9-2-15,0 28 1 16,-3 10-4-16,-5 6 1 16,-6 3-2-16,0 4 0 15,-4 12-3-15,1 3 1 0,-1 0-5 16,7-6 1-16,8-19-10 15,10-10 1-15,10-9-5 16,-3-6 1-16</inkml:trace>
  <inkml:trace contextRef="#ctx0" brushRef="#br0" timeOffset="10699.3924">25464 6011 31 0,'-25'34'15'0,"18"-18"-11"0,7-13 22 0,0-3-24 16,0 0 0-16,10 3 1 15,-3 1 1-15,18-17-5 16,-7 0 0-16,21-21 3 16,-8 6 0-16,8-13 0 15,-11 13 0-15,-10 0 0 16,-4 6 1-16,-7-7 0 15,-3 7 1-15,-18 4-1 16,3 2 1-16,-7 3-1 16,4 4 0-16,-3 9-2 15,2 0 0-15,-2 12-1 16,3-2 1-16,-4 15-2 16,4-6 1-16,-4 12-6 0,4-6 1 15,-3 10-6-15,6-7 0 16,-3 0-4-16,7-9 0 15</inkml:trace>
  <inkml:trace contextRef="#ctx0" brushRef="#br0" timeOffset="11148.0592">25513 6058 12 0,'3'6'6'0,"4"7"4"0,-7-13 2 0,4 3-11 16,0 0 0-16,-4 10 1 15,0-4 0-15,-4 13-3 16,0-3 0-16,1 3 2 15,-1-7 0-15,1 7-1 16,-1-6 1-16,4 3-2 16,0 0 0-16,0-10-2 15,0 0 1-15,7-5-1 16,-3-4 1-16,3-4-1 16,0 1 0-16,0-6 1 15,0 3 1-15,0-13 1 16,-3 6 0-16,3-2 0 15,-4 2 1-15,1 1-1 16,-1 2 0-16,-6 7 1 16,-1 0 0-16,-10 12 2 0,4-2 0 15,-12 5 1-15,8 1 1 16,-7 21 1-16,4-6 1 16,-5 13-2-16,8-10 1 15,4 4-1-15,-1-10 0 16,4 6-2-16,4-6 0 15,3-6-1-15,0-3 0 16,10-13-1-16,-3 0 1 16,11-15-3-16,-1 2 0 15,12-21-4-15,-8 6 0 16,21-19-7-16,-7 9 1 16</inkml:trace>
  <inkml:trace contextRef="#ctx0" brushRef="#br0" timeOffset="12047.4956">26046 5710 21 0,'-18'16'10'0,"4"6"-5"0,10-19 11 16,-17 37-11 0,4-8 0-16,2-1 1 15,1-9 1-15,4 0-10 16,3-6 1-16,3-7 6 15,1-3 0-15,10-18-3 16,-4 2 1-16,11-11-1 16,4 5 1-16,3-16-1 15,-3 7 0-15,10 3-1 16,-7 4 1-16,7 2-1 0,1 3 1 16,-1 7-1-16,-7 0 0 15,-3 6 0-15,-4 6 1 16,-7 7-1-16,-7 2 1 15,-7 7-3-15,-4 3 0 16,-3 0-3-16,0 1 1 16,0-4-1-16,0-4 0 15,0 1-1-15,-1-3 1 16,1-7 2-16,4 1 0 16,3-4 2-16,0-6 1 15,3 0 0-15,4-6 1 16,4-7-1-16,3 4 1 15,0-4-1-15,3 1 1 0,1 2-1 16,0 1 1-16,-4 9-1 16,-4 0 0-16,1 3 0 15,-4 3 1-15,-4 4-2 16,-6 5 1-16,-5 4 0 16,-6 9 0-16,0-3 0 15,-4-3 1-15,1 0 1 16,3 0 1-16,-4-3-1 15,11-3 1-15,0-4 0 16,3-2 1-16,4-4-2 16,3-3 0-16,4-3-2 15,0 0 1-15,4-6-1 16,3 0 0-16,0 2-1 16,0 1 1-16,0 0 0 15,0 3 0-15,-3 0 0 16,-1 3 0-16,-3 4 0 0,-3-1 0 15,-4 3 0-15,0 4 0 16,0-1-1-16,0-2 1 16,3 2 0-16,0-2 0 15,4-4 0-15,0 0 1 16,4-3-1-16,7 0 0 16,-1-3 0-16,4 0 1 15,7 4-1-15,-3-1 1 16,3 0-1-16,-3 0 0 15,0 3 0-15,-1 1 0 0,-3 2 0 16,-3 4 1-16,-4-4-1 16,-4 0 1-16,1 4 0 15,-8 9 0-15,1-3-4 16,-4 3 0-16,0-4-3 16,-4 1 1-16,1-3-5 15,-1-4 0-15</inkml:trace>
  <inkml:trace contextRef="#ctx0" brushRef="#br0" timeOffset="12444.5361">25972 6331 22 0,'-4'9'11'0,"4"-3"-6"16,0-2 16-16,-4 5-17 0,1 4 0 15,-8-4 1-15,4 7 0 16,0-4-7-16,0 1 1 15,0-1 3-15,4-2 1 16,-1-4-2-16,1 3 0 16,3-6-1-16,0 1 1 15,0-4-1-15,7-4 0 16,0-5-1-16,3 3 1 16,1-4 0-16,3 4 0 15,-3 0 2-15,-1 3 0 16,-3 3 2-16,-3 3 1 15,-4 3 1-15,-4 10 0 16,-3-1-1-16,-3 7 1 0,-1 4-3 16,-7-5 1-16,4 8-2 15,0-7 0-15,3 0-3 16,1 0 0-16,3-4-6 16,3-5 0-16,4-7-8 15,11-6 1-15,7-3-2 16,-1-13 0-16</inkml:trace>
  <inkml:trace contextRef="#ctx0" brushRef="#br0" timeOffset="12650.815">26610 6023 36 0,'0'-3'18'0,"32"-25"-22"0,-25 19 35 15,7-7-30-15,4-3 0 16,6 10 0-16,1-10 0 16,7 3-2-16,3-2 1 15,4-1-5-15,-4 3 1 16,-7-6-7-16,1 0 1 16</inkml:trace>
  <inkml:trace contextRef="#ctx0" brushRef="#br0" timeOffset="13030.1739">26938 5669 24 0,'-28'10'12'0,"14"18"-3"0,7-16 14 0,-4 13-20 15,-3 7 0-15,0 15 2 16,-4 0 1-16,-6 0-7 16,-1 9 1-16,0 4 4 15,1 3 1-15,-5 2-2 16,5 1 1-16,-1 3-2 15,0-9 1-15,8-7-1 16,-1-12 0-16,7-7-1 16,1-5 1-16,-1-17-1 15,4-6 1-15,0-2-1 16,4-11 0-16,-1-8-1 16,0-7 1-16,4-7-1 15,0-2 1-15,8 0-1 16,-1-1 0-16,7 4-1 15,0 0 1-15,3 0-2 0,5 0 1 16,2-4-3-16,8 7 0 16,7 3-4-16,0 3 0 15,-1-3-6-15,1 4 0 16,4-4 1-16,-5 0 0 16</inkml:trace>
  <inkml:trace contextRef="#ctx0" brushRef="#br0" timeOffset="13246.3566">27287 5820 22 0,'25'-16'11'0,"3"3"-8"0,-17 7 21 0,3 0-23 16,4-7 1-16,-1 1 0 15,4 2 0-15,1 1-3 16,2 0 0-16,-3 2 0 15,-3 1 0-15,0 0-7 16,-4-1 1-16,3 4-2 16,-2-3 1-16</inkml:trace>
  <inkml:trace contextRef="#ctx0" brushRef="#br0" timeOffset="14180.6875">27273 5707 19 0,'-31'9'9'0,"16"23"-8"0,8-26 16 15,0 3-17-15,0 7 1 16,0 6 0-16,-3 6 0 16,-1 0-1-16,0 1 0 15,1-1 0-15,3 6 1 16,-4-6-1-16,1-2 1 15,3-8-1-15,0-5 1 16,-1-1-1-16,1 1 0 16,0-4 0-16,4 1 0 0,-1-4 0 15,1 0 0-15,-4-3 0 16,3 1 1-16,1-1-1 16,3 0 0-16,0-3 0 15,0 0 1-15,0 0 0 16,0 0 1-16,0 0 0 15,0 0 0-15,7-6 1 16,0-1 0-16,0-5 0 16,3 2 0-16,1 1 0 15,3 0 0-15,0-1-1 16,0-2 1-16,4 2-1 16,-4 1 1-16,0 3-1 15,4 2 0-15,3 1-1 16,-3 6 1-16,-1-3-1 15,-3 7 1-15,-3 2-1 16,0 4 1-16,-8-1-1 0,-3 1 0 16,0-1 0-16,-7 1 0 15,-4-1 0-15,1 1 0 16,-1 3-3-16,-3-1 1 16,0-2-3-16,0-1 0 15,0-2-3-15,0-4 0 16,3 0-1-16,-3-3 0 15,3-3 1-15,1-6 0 16,3 0 3-16,0-4 0 16,3 4 3-16,1-3 1 0,-1 3 3 15,1-1 0 1,3 1 1-16,0 6 0 0,7-3 1 16,0 0 0-16,3 3-2 15,1-3 1-15,-1-1-3 16,5 4 1-1,-5 0-1-15,-3 0 0 0,0 4-3 16,-3-1 1-16,-4 3-2 16,-4 3 0-16,-3 4-1 15,-7-1 0-15,0 1 0 16,-7 0 1-16,0-1 1 16,0-3 1-16,-1 1 3 15,5-4 1-15,3 0 1 16,-1 1 1-16,5-4 2 15,3 0 0-15,0 0 0 16,3-3 0-16,4 0-2 16,4-3 0-16,3 0-2 0,3 0 1 15,5 0-3-15,-1-1 1 16,3 1-5-16,1 0 0 16,-4 3-6-16,0 0 1 15,-3 3-7-15,-4 0 1 16</inkml:trace>
  <inkml:trace contextRef="#ctx0" brushRef="#br0" timeOffset="14389.3134">26942 6506 31 0,'-39'35'15'0,"21"-32"-5"0,15 6 21 0,-1-5-27 16,4-1 1-16,4 0 3 15,3 0 0 1,17-6-10-1,1-3 1-15,3-1 6 16,-3-5 0-16,0 5-6 16,-1-5 0-16,1 3-9 15,0-7 1-15,0 0-6 16,-4 4 0-16</inkml:trace>
  <inkml:trace contextRef="#ctx0" brushRef="#br0" timeOffset="14718.6327">27086 6309 41 0,'-21'6'20'0,"7"-6"-14"0,10 3 34 16,1 4-37-16,-1-1 1 15,1 6 2-15,-1 7 1 16,1 3-8-16,-1 6 0 15,1 4 6-15,-4 2 0 16,3 1-2-16,-3 5 1 16,0 1-2-16,0 3 1 0,-7 3-2 15,0 0 1-15,-4 3-1 16,4-3 0-16,0 4-1 16,0-4 0-16,3-10-4 15,4-2 1-15,0-7-7 16,4-9 1-16,3-4-6 15,3-2 1-15,4-4-5 16,7 1 1-16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49:49.858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13561 6168 29 0,'-57'0'14'0,"57"15"0"0,0-15 14 15,7 4-26-15,8-4 0 16,2-4 3-16,8-5 0 16,3 0-6-16,7-7 0 15,-3 3 4-15,0-9 0 16,0-3-1-16,-4 0 0 0,-3 3-2 15,-8 0 1-15,-3 7 0 16,-7 2 0-16,-7 10-1 16,-7 6 1-1,-3 16-1-15,-11 0 1 0,-4-4 0 16,4 1 1-16,-1 0-1 16,1-4 0-16,7-2 0 15,0-1 0-15,4-3 0 16,2-6 0-16,1-3-4 15,7-3 0-15,4-13-3 16,-4-3 0-16,7-15-3 16,0-14 1-16,0-5 0 15,0 12 1-15,-3 3 2 16,-1 10 1-16,1 3 5 16,-4 9 0-16,3 6 3 15,-3 13 1-15,4 19 0 16,-1 13 1-16,-3 15 0 15,0 3 0-15,-3 12-2 0,-1 4 1 16,-3 10-3-16,0 5 1 16,4 4-2-16,-1-4 1 15,1-12-2-15,-4-6 1 16,-1-10-1-16,1-9 1 16,0-12-1-16,0-7 1 15,-3-13-1-15,-1-9 1 16,1-6-1-16,-1-12 0 15,4-7-1-15,3-10 1 16,8 1-1-16,6 0 1 16,5 2-1-16,2-8 1 0,4 2-3 15,8 1 0-15,2-1-4 16,5-6 0 0,2-2-7-16,8-5 1 0,-7 8-1 15,14-7 0-15</inkml:trace>
  <inkml:trace contextRef="#ctx0" brushRef="#br0" timeOffset="237.022">14093 5710 24 0,'-14'0'12'0,"0"0"-16"15,14 0 22-15,11-3-17 16,-1 0 0-16,5-1 1 15,-1 4 1-15,7 0-4 0,0 0 1 16,0 0 2-16,4 4 1 16,0-4-1-16,-4 3 0 15,0 0-4-15,0 0 1 16,-3 10-7-16,3-1 1 16</inkml:trace>
  <inkml:trace contextRef="#ctx0" brushRef="#br0" timeOffset="745.1567">14132 6049 27 0,'-53'0'13'0,"25"-10"-9"0,25 1 18 0,6-1-23 15,8-2 0-15,6-4 1 16,5 0 0-16,2 4 0 15,4-4 0-15,-3 4-1 16,-4 5 1-16,-3 7 1 16,-7 10 0-16,-8 5 0 15,-10 7 1-15,-7 4 0 16,-7-5 1-16,-11 5 1 16,4-1 0-16,0-3-1 15,3 0 0-15,4-4-1 16,3-2 1-16,4-3-2 15,7-1 0-15,3-6-1 16,8 1 0-16,6-7 0 16,12 0 0-16,2-3 0 0,5 3 0 15,2-4 0-15,-2 4 0 16,2 0 0-16,-3 0 0 16,-3 4 0-16,-7-1 0 15,-4 0 1-15,-3 3 1 16,-1 0 0-16,-6 4 1 15,-11-1 0-15,-4 1 1 16,-10 15-1-16,-11-3 0 16,-10 3-1-16,-4 9 0 15,-4-2-3-15,5 2 0 16,-1-3-6-16,7-9 1 0,7-9-7 16,4-10 1-16,10-16-3 15,8-2 0-15</inkml:trace>
  <inkml:trace contextRef="#ctx0" brushRef="#br0" timeOffset="903.8518">13917 6271 30 0,'25'3'15'0,"3"7"-11"0,-21 2 28 0,4 4-29 15,3 0 0-15,7 6 1 16,4 6 1-16,3 0-6 16,0-3 0-16,4-3 3 15,7-6 0-15,-4-1-9 16,0-8 1-16,8-17-7 15,-1-5 1-15</inkml:trace>
  <inkml:trace contextRef="#ctx0" brushRef="#br0" timeOffset="1287.7158">14700 5691 44 0,'-42'6'22'0,"28"19"-20"0,14-21 39 15,3-1-41-15,4 6 0 16,4 4 1-16,7-4 0 16,3-3-1-16,11 1 0 15,-4-14-4-15,0 1 0 0,0 0-5 16,0-4 0 0,-3 1-4-16,-4 0 0 0,-3-1 1 15,0 1 1-15,-8 2 7 16,-3 4 0-16,-7 6 8 15,-7 13 0-15,-3 6 5 16,-8 3 1-16,-3 16-1 16,-7 9 1-16,-4 0-4 15,-3 4 1-15,-4-4-3 16,0 3 0-16,0 0-2 16,4 1 0-16,3 2-2 15,4 1 0-15,3-4-3 16,4-6 0-16,7-9-5 15,3-7 1-15,4-6-6 16,4-9 1-16</inkml:trace>
  <inkml:trace contextRef="#ctx0" brushRef="#br0" timeOffset="2057.3158">14489 6259 23 0,'7'-54'11'0,"14"-11"-1"0,-11 55 14 15,1-2-19-15,10-1 1 16,4-3 4-16,3-2 0 15,4-1-12-15,3 0 0 16,4 6 8-16,-4 1 0 16,-3 6-3-16,0-1 1 15,-1 7-3-15,-2 0 0 0,-1 7-1 16,4 5 1-16,-11 1-1 16,-4-4 1-16,-2 7-1 15,-5-1 1-15,-6 7-3 16,-8 0 0-16,-3 0-2 15,-4 0 1-15,-3-3-2 16,0-3 0-16,0-1-1 16,0-5 0-16,-11-1 2 15,8-6 0-15,-1 0 2 16,0-3 0-16,8-6 0 16,3 0 1-16,7-4 0 15,3-2 0-15,8-1 0 16,-1 1 1-16,5 2-1 15,-1 4 1-15,0 0 1 16,-4 6 0-16,1 3 1 16,0 3 1-16,-11 7 1 15,-4 6 0-15,-7-1 1 16,4 4 0-16,-7 10-1 0,-3-4 1 16,-1 3-2-16,-3 4 0 15,0-7-1-15,3-3 1 16,4-3-2-16,3-3 0 15,1-7-1-15,3-2 1 16,3-4-2-16,1-3 1 16,3-3 0-16,0 0 0 15,7 0-1-15,0 0 1 0,0 0-1 16,-7 0 0 0,0 0 0-16,0 0 0 15,0 0 0-15,-4-6 1 0,1 6-1 16,-4-3 1-16,-4 0 0 15,1-4 1-15,-1 1-1 16,0-3 0-16,4 3-1 16,-3-1 1-16,3 4 0 15,3-3 0-15,4 3 0 16,0-7 0-16,4 4 0 16,3 3 1-16,7-3 0 15,3-1 0-15,5-2 0 16,2-4 1-16,1 7-5 15,0-6 0-15,3 2-11 16,4 1 1-16,-1 6-2 16,-2 0 1-16</inkml:trace>
  <inkml:trace contextRef="#ctx0" brushRef="#br0" timeOffset="3579.8148">15529 5936 28 0,'-24'0'14'0,"17"3"-12"16,7-3 24-16,0 6-25 15,-4-3 1-15,0 13 2 0,1-10 1 16,-1 0-6-16,1 1 1 16,-1-4 2-16,4 3 1 15,0-6-2-15,0 0 1 16,0-9-2-16,4-7 1 15,-1-9-1-15,4-6 1 16,4-1-1-16,7-5 0 16,3-1 0-16,4 3 1 15,-1 1-1-15,8 3 1 16,7 2 1-16,-4 4 0 16,0 10 0-16,-3 5 0 15,-4 10 0-15,-6 7 0 0,-5 2 0 16,-6 10 0-16,-8 0-1 15,-6 9 1-15,-8 6-2 16,-3 1 0-16,0-1-3 16,-7-2 0-16,-4-1-2 15,4 0 0-15,0-6-1 16,0-9 1-16,-1 0 0 16,5-4 1-16,-1-9 2 15,4-3 1-15,3-6 0 16,4 0 1-16,4-10 0 15,3 4 1-15,3-1-1 16,4 1 0-16,0-1 0 16,1 7 1-16,-1 3-1 15,0 6 0-15,0 0 0 16,0 6 1-16,-7 7-1 16,-4 3 1-16,-6 9-1 0,-4-3 1 15,-4 0-1-15,0-3 1 16,1-3-1-16,3-3 1 15,3-1-1-15,4-2 0 16,0-4 0-16,3-2 1 16,1-4-1-16,3-3 1 15,0 0-1-15,7-3 0 16,0-1 0-16,0 1 1 16,4 0-3-16,-1 3 0 0,1-3-3 15,-4 3 1-15,-4 0-2 16,-3 3 1-16,-3 7 0 15,-8 2 0-15,-3 7 3 16,0 0 0-16,-4 0 4 16,1-1 1-16,-1 7 2 15,4 4 0-15,0-7-1 16,3-7 1-16,4 1-2 16,4 0 1-16,3-7-3 15,0 0 1-15,3-5-2 16,4-4 1-16,4-7-2 15,3-5 1-15,0 2-1 16,4-2 0-16,-1 2 0 16,1 1 0-16,0 3 0 15,-8-1 0-15,1 1 0 16,-4 6 1-16,-7 0 0 0,0 0 1 16,0 0-1-16,0 0 1 15,0 0-1-15,3-3 1 16,4 3-1-16,0-3 0 15,4-3-1-15,0-7 1 16,6 4-2-16,1-1 0 16,0 4 0-16,-1 0 0 15,-3 3 0-15,-3 3 1 16,-1 3-1-16,-10 0 1 16,-3 3 2-16,-8 4 0 15,1 2 0-15,-1 4 0 0,1 3-1 16,-1-1 1-16,0 1-3 15,-3-3 1-15,0 9-5 16,0 3 1-16,-4 0-2 16,-3 1 1-16,0 5 0 15,0 1 1-15,0-7 3 16,0 0 1-16,3-3 5 16,4-6 0-16,3-3 3 15,4-4 1-15,4-2 0 16,3-7 1-16,7 0-3 15,3-6 0-15,4-3-3 16,8-7 0-16,2-9-3 16,5-6 0-16,13-7-7 15,7-12 0-15,15-3-4 0,-1 3 1 16</inkml:trace>
  <inkml:trace contextRef="#ctx0" brushRef="#br0" timeOffset="3799.7753">16066 5898 44 0,'-18'-9'22'0,"21"-4"-29"0,4 4 44 16,4-7-37-16,3-3 0 16,4-3 0-16,3 3 1 0,4 1-2 15,6 2 1-15,-2 0-4 16,-1 4 0-16,0 2-5 15,-7 4 0-15,-3 6-3 16,-8 0 1-16</inkml:trace>
  <inkml:trace contextRef="#ctx0" brushRef="#br0" timeOffset="4276.1287">16203 5813 21 0,'-21'32'10'0,"-14"-4"-6"0,28-15 15 0,-8 2-18 15,1 1 1-15,0 3 1 16,0 3 0-16,0-7-3 15,0 7 0-15,3-3 2 16,1 0 1-16,-1-3-1 16,4 2 1-16,0 1-1 15,0 3 0-15,0 3 0 16,0 0 0-16,-4-3-1 16,1 6 1-16,-1-2 0 15,1-1 0-15,-1 0 1 0,-3-6 1 16,7-7 0-16,3-6 0 15,1-6-1-15,3-3 0 16,3-9-1-16,8 2 1 16,3-5-2-16,-3-1 0 15,3-3-1-15,3 3 1 16,1-2 0-16,3-1 0 16,4 3-1-16,0 0 0 15,-1 4 0-15,-3 3 1 16,-3 5-1-16,-7 4 1 0,-4 7 1 15,-7 5 0-15,-7 4 1 16,-4 3 0-16,0-1 0 16,1 4 1-16,-1 7-1 15,4-4 0-15,0 0-1 16,4-6 1-16,3-4-5 16,7-2 1-16,3-4-8 15,4 1 1-15,4-7-10 16,3 0 1-16,11 0-2 15,7-6 1-15</inkml:trace>
  <inkml:trace contextRef="#ctx0" brushRef="#br0" timeOffset="4606.4375">16432 5976 50 0,'-45'-15'25'0,"69"-26"-26"0,-13 28 52 0,13-5-50 16,1-4 1-1,3 3 0-15,11-12 1 0,7 9-4 16,14 0 1-16,14-3 1 16,4-1 1-16,-8 4-6 15,-3 4 1-15,-7 2-7 16,-10 0 0-16,-11 4-7 16,-4 2 0-16</inkml:trace>
  <inkml:trace contextRef="#ctx0" brushRef="#br0" timeOffset="4805.6522">16806 5704 40 0,'-77'34'20'0,"45"23"-16"15,28-48 32-15,1 7-33 16,-1-1 1-16,4 1-1 16,4 3 1-16,3-3-6 0,0-7 0 15,4 3 1 1,6-8 1-16,11-4-7 0,4-10 0 15,4-9-5-15,2 1 0 16,5-1-2-16,2-3 0 16</inkml:trace>
  <inkml:trace contextRef="#ctx0" brushRef="#br0" timeOffset="5075.8753">17120 5722 24 0,'-3'10'12'0,"-11"12"-10"0,10-13 22 15,-3 7-24-15,-7 0 1 0,-7 6 0 16,0 9 1-1,-8 0-4-15,-2 7 0 0,-5 3-3 16,-2-7 1-16,2 1-4 16,5-4 1-16,2 0-1 15,5-2 0-15,-1-7 2 32,21-60 6-32,-3 85 1 15,0-44 1-15,7-3 2 16,4-9 1-16,3-1 0 15,14-5 0-15,0-1-3 16,4-3 0-16,0 3-4 16,-1-6 0-16,-3 0-3 15,-6 4 0-15</inkml:trace>
  <inkml:trace contextRef="#ctx0" brushRef="#br0" timeOffset="5464.529">16905 5945 23 0,'-28'22'11'0,"10"19"-8"0,8-32 20 16,-1 4-21-16,1 2 0 15,2 7 1-15,1 0 0 16,0 3-5-16,0 4 1 16,0-1 2-16,0 0 1 15,0 0-2-15,4 4 1 16,-1-7-1-16,1-3 1 16,-5 0-1-16,5-4 0 15,-4-2 0-15,0 0 1 16,0 0-1-16,-4-4 0 15,-3 1 0-15,0-1 1 16,0 1-1-16,0 2 0 31,0-2 2-31,3-7 0 0,4 0 0 16,3-6 0-16,4 0 0 16,11-9 0-16,3-7 0 15,4 1 0-15,3-4-2 16,18-3 0-16,7-6 0 15,3 3 1-15,4 0-1 16,3-4 0-16,1 1-2 16,-1-3 1-16,-3 6-7 15,-7 3 1-15,7 3-4 16,-4 6 0-16</inkml:trace>
  <inkml:trace contextRef="#ctx0" brushRef="#br0" timeOffset="6194.2464">17325 6099 21 0,'-35'6'10'0,"-8"10"-4"0,29-10 12 16,-3 7-14-16,-5 2 0 15,-2 7 3-15,-1 0 0 16,-10 6-9-16,-1 10 1 16,1-10 5-16,0 7 0 15,-4-1-2-15,7-2 1 16,-3-1-3-16,7 0 1 15,7-6-1-15,3 0 0 16,0-3 0-16,8 3 0 16,-1-9-1-16,4-3 1 15,0-7-1-15,4 0 0 0,-1-6-1 16,4 3 1-16,0-9-1 16,0 0 0-16,7 0 0 15,-3-4 1-15,3 1-1 16,7 2 1-16,-7-2 0 15,-7 3 0-15,0 6 1 16,0 0 0-16,-7 6 0 16,0 10 1-16,0-1-1 15,0 1 1-15,0-3 0 16,0-1 0-16,-1 1 0 16,1-4 1-16,4 1-1 15,-1-4 1-15,1 0-1 16,3-3 0-16,0-3 0 15,0 0 0-15,7-9-1 16,0-1 0-16,14-5 0 0,-7-4 0 16,11 3 0-16,7-6 0 15,-1 0 0-15,8 3 1 16,-4 4-1 0,-3 2 1-16,-4 1-1 0,-3 5 1 15,-4 1 0-15,-7 9 1 16,-3 4-1-16,-7 2 0 15,-4 7 1-15,-4 2 1 16,-10 8 0-16,0-4 0 16,-7-1 0-16,-4-2 0 15,7 0 1-15,-3 3 0 0,7-3-1 16,-4 0 1-16,1 3 0 16,6-4 1-16,1-2-2 15,6-3 1-15,4-4-1 16,7 4 0-16,4-7-1 15,13-3 0-15,5-9-7 16,2-4 1-16,8-5-12 16,7-4 1-16,-4-6-4 15,15-7 0-15</inkml:trace>
  <inkml:trace contextRef="#ctx0" brushRef="#br0" timeOffset="6889.7625">17692 6133 28 0,'-4'28'14'0,"-13"35"-7"16,13-35 19-16,-6 13-22 15,-12 9 0-15,-6-3 4 16,0 4 0-16,0-8-9 15,7-17 0-15,-1-8 6 16,8-11 0-16,4-11-2 16,6-14 1-16,4-7-3 0,4-19 0 15,6 3-1-15,8-3 0 16,7 0 0-16,-1 0 1 16,5 7-1-16,-1 8 0 15,0 7 1-15,-3 13 0 16,-4 6 1-16,-4 9 0 15,-2 7 0-15,-5 2 0 16,-3 4 0-16,-3 9 0 16,-4 4-1-16,-4 2 1 15,-3 7-1-15,-3 0 0 16,-5 3-2-16,1 0 1 16,0-10-6-16,4 1 0 0,-4-7-6 15,6-9 1-15,5-7-7 16,6-9 1-16</inkml:trace>
  <inkml:trace contextRef="#ctx0" brushRef="#br0" timeOffset="7350.0129">17787 6337 34 0,'25'-44'17'0,"10"25"-14"16,-21 13 28-16,11-3-30 16,7-7 1-16,10 0 0 15,-3-3 0-15,0 1-3 16,-1-4 0-16,-2 6 1 15,-5 0 0-15,-6 1-5 16,-4-1 1-16,-3 0-3 0,-4 4 0 16,-7-1-2-16,-7 4 1 15,0-7 1-15,-4 0 0 16,-3 4 5-16,0-1 0 16,-3 1 4-16,-1 9 0 15,-3 9 4-15,4 13 0 16,-1 3 1-16,0 6 1 15,-3 6-1-15,-3 7 0 16,-1 13 0-16,-3 11 0 16,-11 1-2-16,-3 6 1 15,-1-3-2-15,5-3 1 16,-5 0-1-16,8-19 0 0,4-3-2 16,6-6 1-16,4-10-1 15,3-12 0-15,4-4-1 16,0-3 0-1,4-5-1-15,3-11 1 0,3-5-1 16,4-7 1-16,4 0-4 16,3-6 0-16,14-6-4 15,4-1 0-15,7-2-5 16,6 3 0-16,1-4-4 16,-3 1 0-16</inkml:trace>
  <inkml:trace contextRef="#ctx0" brushRef="#br0" timeOffset="7701.8631">18281 6256 31 0,'14'-13'15'0,"7"-18"-6"16,-14 21 24-16,4 1-29 0,3-4 1 16,4 1 1-16,3-1 0 15,7 1-9-15,4-1 1 16,-1-3 4-16,-2 1 0 16,-5-4-6-16,5 3 0 15,-5 1-5-15,-2-1 1 16,-12 0-4-16,-3 4 1 15,-7-1-2-15,-3 4 0 16,-4 9 7 0,17-41 6-1,-59 107 4-15,13-41 0 16,8 0 5-16,4-3 1 16,2 0 3-16,8 0 0 15,4-3-5-15,-1-4 0 0,8-2-3 16,3-4 0-16,0-2-3 15,3-1 1-15,8-3-7 16,-4 0 0-16,7 0-5 16,-7 0 0-16,3-3-5 15,1 7 1-15</inkml:trace>
  <inkml:trace contextRef="#ctx0" brushRef="#br0" timeOffset="8161.7817">18306 6450 27 0,'-32'47'13'0,"4"-6"-8"16,21-26 19-16,-4 1-20 0,4-3 0 16,0 2 1-1,0-2 1-15,0-1-7 0,3-5 0 16,4-1 5-16,4-3 1 16,3-9-2-16,3-7 0 15,5-2-1-15,2-7 0 16,4-3-1-16,4-7 1 15,0 4-1-15,-1 3 0 16,8 0-1-16,3 0 1 16,1 6-1-16,-5 3 0 15,-2 7 0-15,-5 3 0 16,-6 2-2-16,0 4 0 16,-8 7-1-16,-3 5 0 15,-3 4 0-15,-11 3 0 0,-4 6 0 16,-10 3 0-16,-4 0 1 15,1 0 1-15,-1 4 1 16,4-13 0-16,3-4 0 16,1 1 0-16,2-3 0 15,5-4 1-15,3 0 0 16,0 1 0-16,3-1-1 16,1-3 1-16,3 1 0 15,3-4 0-15,4 0-3 16,4-3 1-16,10-6-8 15,11 3 0-15,3-10-3 16,4-3 1-16</inkml:trace>
  <inkml:trace contextRef="#ctx0" brushRef="#br0" timeOffset="8425.4996">18771 6165 45 0,'-3'-13'22'0,"70"-28"-33"0,-46 29 44 0,4-4-35 16,17-3 0-16,7-3-8 15,-3 0 0-15,-3 7 5 16,-5-4 0-16</inkml:trace>
  <inkml:trace contextRef="#ctx0" brushRef="#br0" timeOffset="8640.1024">19050 5867 33 0,'-49'-25'16'0,"24"40"-11"16,21-5 24-16,1 9-25 15,-1 9 0-15,1 12 2 16,-1 1 0-16,-3 9-8 16,0 7 1-16,0 9 4 15,-7 6 1-15,3 6-2 0,1-2 0 16,3-11-2 0,-4-5 1-16,8-4-5 0,-1-9 1 15,4-9-5-15,0-10 1 16,4-9-7-16,3-6 0 15</inkml:trace>
  <inkml:trace contextRef="#ctx0" brushRef="#br0" timeOffset="8844.2006">18884 6419 38 0,'-24'3'19'0,"-8"25"-17"0,25-19 31 0,0 1-29 15,-4 2 1-15,4-2 0 16,3-1 1-16,1-3-8 15,3 1 0-15,7-7 4 16,4-7 1-16,3-2-6 16,3 0 0-16,5-4-7 15,2-6 1-15,4-3-5 16,18 3 0-16</inkml:trace>
  <inkml:trace contextRef="#ctx0" brushRef="#br0" timeOffset="9054.3913">19297 6064 47 0,'-4'7'23'0,"11"-26"-22"0,1 12 43 15,-1-2-42-15,7-4 0 16,3-2 0 0,5-1 0-16,2-3-3 0,4-6 0 15,11-3-1-15,0 6 0 16,0 0-6-16,3 0 1 15,-3 6-7-15,-4-2 1 16,-3 8-2-16,-4 4 0 16</inkml:trace>
  <inkml:trace contextRef="#ctx0" brushRef="#br0" timeOffset="9413.578">19311 6174 30 0,'-28'34'15'0,"14"-12"-14"0,14-18 29 0,0-1-28 16,0 0 1-16,0-3 1 16,0 0 0-16,3-6-5 15,4-4 1-15,4-6 3 16,3-2 1-16,0-1-2 16,7-3 1-16,4-3-1 15,3 3 0-15,0 3-1 16,4 3 1-16,3 4-2 15,-3 2 1-15,0 7-1 16,0 3 1-16,-1 3-1 16,-6 1 1-16,-4-1-1 15,-7 6 0-15,-3 1 0 16,-4-4 0-16,-3 3-2 16,-8 1 1-16,-3-1-4 15,-7 4 0-15,0-1-3 16,-11-2 0-16,4-1-5 0,0-3 0 15,3-3 1-15,0 0 0 16</inkml:trace>
  <inkml:trace contextRef="#ctx0" brushRef="#br0" timeOffset="10504.7298">19459 6124 19 0,'0'-10'9'0,"11"4"-5"0,-11 6 18 16,3 0-19-16,4-3 1 15,0 0 1-15,0 0 0 0,1 0-6 16,-8 3 0-16,3 0 5 15,1 3 1-15,-4 3-1 16,-4 3 0-16,-7 4-1 16,1 3 1-16,-4 2-1 15,0 1 1-15,0-3-2 16,-1-4 0-16,5-2-1 16,3-1 1-16,0-2-2 15,7-4 0-15,3 0-1 16,8-3 1-16,3-3-1 15,7-4 1-15,-3-2-2 16,10 0 1-16,4-1-2 16,0-2 0-16,-1 2-4 15,-2 4 1-15,-8 3-2 16,-7 3 0-16,-7 3 0 16,-11 3 0-16,-6 4 3 15,-8 2 1-15,-7 10 4 16,1-3 0-16,-5 6 4 0,-2 3 0 15,-1 1 2-15,0-1 1 16,0 0-2-16,11-9 1 16,0 0-2-16,7-1 1 15,3-5-3-15,4-1 1 16,4-8-2-16,3-4 0 16,7 0-1-16,4-4 1 15,3 1-2-15,0-6 1 16,0 3-2-16,0-1 1 15,0 4-2-15,-3 3 1 16,-8 7 0-16,-3 5 0 0,-7 1 0 16,-7 2 0-16,3 1 3 15,-3 0 0-15,0-4 1 16,4-2 1 0,3 5 1-16,3-2 0 0,1-4 0 15,3-6 1-15,3 1-2 16,4-4 1-16,0-10-2 15,4-2 1-15,-1-7-3 16,8 3 1-16,3-3-2 16,-3 0 1-16,-4 4-3 15,0-1 1-15,0 4-1 16,0 2 0-16,-10 4 0 16,-4 6 1-16,0 6-1 15,-4 7 1-15,-3 2 1 16,0 7 1-16,0 3 0 15,-4 7 0-15,1-1 0 0,-1-3 0 16,1 1 0-16,-1 2 0 16,-3-3 0-16,3 0 0 15,4-3 0-15,0-9 1 16,0 3-1-16,0-7 0 16,4 1-1-16,-1-7 0 15,1 1-3-15,-1-4 1 16,4-3-1-16,0 0 0 15,0-7-1-15,-3 1 1 16,-1-3 1-16,1-4 0 0,-5 1 2 16,1 2 1-16,0 1 2 15,0-1 0-15,0 4 1 16,0 3 0-16,0 3 0 16,-3 3 1-16,2 3 0 15,1 1 0-15,0-4-2 16,4 0 1-16,-1 0-1 15,4 0 1-15,0-3-1 16,7 0 0-16,4-3-1 16,3-3 1-16,4-4-1 15,3 1 0-15,4 0-1 16,-1-1 1-16,4 1-2 16,4-1 0-16,0-2-5 15,0 6 0-15,-1-7-7 16,5 7 1-16</inkml:trace>
  <inkml:trace contextRef="#ctx0" brushRef="#br0" timeOffset="19616.0614">18627 18284 10 0,'0'0'5'0,"-39"32"-4"0,25-29 6 15,-7 3-4-15,-8 4 0 16,1-1 1-16,-4 4 1 16,-6-4-6-16,2 7 0 0,-2-7 4 15,2 0 1-15,-3-2-2 16,-10-4 0-16,-4-3 0 16,-10-3 0-16,3-7-1 15,3-2 1-15,1-7-1 16,-1 10 0-16,4-13 0 15,0-13 0-15,-7-9-1 16,-3-12 0-16,-11 15 0 16,3 3 1-16,1-5-1 15,-1-5 1-15,8-5-1 16,-11 3 1-16,0-22 0 16,-15-16 1-16,8 16-2 15,0 3 0-15,7-16 1 16,7-3 0-16,0-31-1 15,0 16 0-15,-4-4 0 0,-3 1 0 16,7-32 0 0,7 12 1-16,7-6-1 0,8 4 1 15,2-35-2-15,8 15 0 16,3-5 1-16,7-13 0 16,1-1-1-16,6 1 1 15,4-6-1-15,0-1 1 16,3 7 0-16,8-3 0 15,-1-7-1-15,8 10 0 16,3 9 1-16,7-25 0 16,7 10-1-16,7 9 1 15,15-19 0-15,10 9 0 0,3 4-1 16,11 6 1-16,-7-3 0 16,4 18 0-16,-4 10 1 15,0 19 0-15,14 3 0 16,7 13 0-16,0-1 0 15,-4 7 1-15,5 22-1 16,-1 9 0-16,14 10-1 16,7 5 1-16,-6 17-1 15,2 6 0-15,-2 9 1 16,13 9 0-16,7 7-1 16,-6 3 0-16,-1 7 0 15,8-1 1-15,9 10 0 16,-2 12 0-16,-1 6-1 15,-10 13 1-15,14 3-1 16,0 4 1-16,-10 2-1 16,-11 4 1-16,-8 9 0 15,8 9 0-15,-3 19-1 0,-8-3 1 16,-11 4 0-16,-9 2 0 16,-12 29-1-16,-10-7 1 15,-11 0-1-15,-10 26 1 16,-7-1-1-16,-11 7 1 15,-7 6-1-15,-7 15 1 16,-4-2-1-16,-3 2 1 16,-10 13-1-16,-12-6 1 15,-2 10-1-15,-8-1 1 16,-11-3-1-16,1 6 0 16,0 1 0-16,-1-10 0 15,-3 6 0-15,-3 7 1 16,-8-10-1-16,-13 3 0 0,-4 7 0 15,0-17 1-15,3-8-1 16,4 3 1-16,-7-7-1 16,3-22 1-16,-3-15-1 15,0 0 1-15,0-10-3 16,3-9 0-16,-3-7-6 16,0-21 1-16,-7 9-5 15,-4-3 1-15</inkml:trace>
  <inkml:trace contextRef="#ctx0" brushRef="#br0" timeOffset="20845.8811">16066 11492 6 0,'-15'-9'3'0,"12"9"1"0,3 0 4 16,-4 0-7-16,1 3 1 15,-1 3 3-15,-3 4 0 16,0 2-5-16,0 4 1 16,4 3 3-16,-4 0 1 15,3-1 0-15,0 4 1 16,1 7-2-16,-1-1 1 16,1 0-2-16,3-3 1 15,3-3-1-15,1-3 1 16,3-3-2-16,0-7 1 15,0-6 0-15,4-9 0 0,-1-7 0 16,1-6 0-16,-1 1 0 16,1-4 1-16,-4-13-1 15,0 1 0-15,-3-1 0 16,-4 4 1-16,-4 3-1 16,-3 9 0-16,0 3 0 15,0 7 0-15,-4 2-2 16,4 7 1-16,-3 0-1 15,-1 4 0-15,4 5-1 16,0 0 1-16,0 1-2 16,3 5 1-16,1 1-6 15,-1 0 1-15,1 0-6 16,3-4 1-16,0 4-7 16,7-4 1-16</inkml:trace>
  <inkml:trace contextRef="#ctx0" brushRef="#br0" timeOffset="21207.7048">16323 11508 29 0,'-25'0'14'0,"1"13"-7"0,20-7 19 0,-3 3-23 16,0 7 0-16,0 6 2 15,0 0 0-15,3 6-6 16,1 0 1-16,-1 4 4 16,1 2 0-16,-1-6-2 15,1 7 0-15,-1 6 0 16,-3 9 0-16,0 9-2 15,0-5 1-15,0-7-4 16,3-3 1-16,1-4-5 16,3-5 1-16,0-7-7 15,0-6 0-15,3-3-1 16,1-10 1-16</inkml:trace>
  <inkml:trace contextRef="#ctx0" brushRef="#br0" timeOffset="21719.6733">16302 11621 25 0,'-7'-10'12'0,"10"4"-8"0,-3 6 24 0,0 0-26 16,0 0 1-16,0 0 2 16,7-6 0-16,-3 0-6 15,7 3 1-15,-4-4 5 16,3 7 0-16,1-6-1 16,-1 0 1-16,1 3-1 15,3 3 0-15,0 0-2 16,4 0 1-16,6-4-2 15,-2 4 1-15,-5-3-1 16,1 10 0-16,-4-4 0 16,0 3 1-16,-3 0-1 15,-1 4 1-15,-3-1 0 16,-3-3 1-16,-4 7 0 16,-4-1 1-16,-3 4-2 15,-3 3 1-15,-8 0-1 16,-3 0 1-16,0-4-2 0,-4 1 0 31,-7-4-4-31,15-2 0 16,6-4-7-16,11-6 1 15,4-6-8-15,6-4 0 16,22 1-2-16,0 0 0 16</inkml:trace>
  <inkml:trace contextRef="#ctx0" brushRef="#br0" timeOffset="22894.1204">16718 11646 25 0,'4'9'12'0,"13"-9"-10"16,-10 0 20-16,7-6-20 15,4-6 1-15,3-1 0 16,0-9 1-16,1 3-5 16,-5-6 0-16,-3 3 3 15,0 0 0-15,-6 3-1 16,-12 7 0-16,-7 3 0 16,-13 9 0-16,-1 6-1 15,-3 6 1-15,0 10 0 16,-1 6 0-16,5-2 1 15,2-4 0-15,5-1 1 16,6 5 0-16,1-8 0 0,6-2 0 16,4 0-1-1,4-7 1-15,3-3-2 0,3-6 1 16,1-3-4-16,3-6 1 16,0 3-5-16,4-7 0 15,6-9-4-15,5 0 0 16,-1-6-4-16,4 3 1 15</inkml:trace>
  <inkml:trace contextRef="#ctx0" brushRef="#br0" timeOffset="23444.6982">16944 11568 27 0,'-11'34'13'0,"-10"-3"-9"0,18-27 23 0,-1 2-24 15,-3-3 0-15,4 0 1 16,-1-3 1-16,4 0-7 15,0 0 1-15,7-3 4 16,0-3 0-16,4-7-2 16,6-3 0-16,-3-2-3 15,4 2 1-15,7 0-4 16,-4-3 0-16,4 1-4 16,-1 2 1-16,1 0-4 15,-4 1 1-15,0 2 2 16,-7 4 1-16,1-1 6 15,-8 4 1-15,-4 6 5 16,-3 3 0-16,-3 3 4 16,-4 10 1-16,0-3-1 15,-4 9 1-15,0 3-3 0,1-3 1 16,3 0-2-16,0-4 0 16,0-2-2-16,3 0 0 15,1-4-1-15,3-5 1 16,0-1-2-16,0-3 0 15,7-3 0-15,0-9 1 16,3-4-1-16,1-9 0 16,-1 6-1-16,1-2 1 15,0 5-2-15,-1 4 1 0,-3 2-1 16,0 10 1 0,-3 7 0-16,-1 6 1 0,-3-1 1 15,0 1 0-15,0 6 0 16,-3-3 1-16,-1 0-1 15,1-1 0-15,3 1-3 16,0-3 0-16,0 0-7 16,0-7 1-16,0-3-7 15,7-6 0-15</inkml:trace>
  <inkml:trace contextRef="#ctx0" brushRef="#br0" timeOffset="23644.7457">17237 11483 49 0,'-4'0'24'0,"11"-6"-23"0,0-1 41 16,0 1-42-16,0-6 0 15,4 5 0-15,0-5 1 16,3-4-2-16,0 0 0 16,7-2-6-16,-3 2 1 15,3 0-7-15,-4 1 0 16,5 2-2-16,-5-3 1 15</inkml:trace>
  <inkml:trace contextRef="#ctx0" brushRef="#br0" timeOffset="23808.886">17385 11270 35 0,'-28'12'17'0,"10"45"-19"0,15-42 35 0,-5 7-33 15,1 10 1-15,-7 8 0 16,0 4 0-16,0 3-3 15,0 0 0-15,0 0-7 16,3-9 1-16,8-3-3 16,3-13 1-16</inkml:trace>
  <inkml:trace contextRef="#ctx0" brushRef="#br0" timeOffset="23987.7212">17462 11524 36 0,'-21'15'18'0,"0"7"-21"0,21-12 34 16,-3 5-31-16,-1 1 0 15,1 3-1-15,-1 3 0 16,4 0-5-16,0 3 1 16,7-3-5-16,4-3 0 15</inkml:trace>
  <inkml:trace contextRef="#ctx0" brushRef="#br0" timeOffset="24166.6939">17515 11499 35 0,'-31'-32'17'0,"31"1"-12"0,0 18 29 0,3 4-34 16,4-4 0-16,-3-2-1 15,3 5 1-15,3 7-4 16,1 3 0-16,7 6-5 15,-4 4 0-15,0 2-3 16,0 4 1-16</inkml:trace>
  <inkml:trace contextRef="#ctx0" brushRef="#br0" timeOffset="24638.8557">17593 11580 36 0,'-14'19'18'0,"0"-13"-21"16,14-12 37-16,-4 3-33 15,4-7 0-15,0 4 0 16,0-3 0-16,0-4-2 15,4 1 0-15,-1 2 0 16,4-2 0-16,4-1-4 0,0 4 0 16,-1-4-3-1,1 4 1-15,-1 3-2 0,1-1 1 16,-1 1 3-16,-2 6 0 16,-1 3 5-16,-4 10 1 15,-3-1 5-15,0 4 0 16,-3 3 2-16,-1-1 1 15,1 1-2-15,3 0 1 16,0-6-2-16,0-1 0 16,3-6-2-16,1-6 0 15,3-3-2-15,0-6 1 16,3-7-1-16,-3 10 0 16,4-10-1-16,-1 4 1 0,1-1-1 15,3 4 1-15,-3 3 0 16,-1 2 0-16,1 4 0 15,0 7 0-15,-4-4-1 16,0 6 1-16,-4 4-1 16,1 6 0-16,-1-4-1 15,-3 1 1-15,0-4-5 16,0 1 1-16,0-4-6 16,0 1 1-16,4-1-5 15,-1-2 0-15,-3-4-3 16,7-3 0-16</inkml:trace>
  <inkml:trace contextRef="#ctx0" brushRef="#br0" timeOffset="25021.2376">18073 11336 23 0,'3'12'11'0,"1"19"0"0,-1-18 18 16,-3 3-26-16,7 2 0 16,1 4 3-16,-1 4 0 15,3-11-7-15,4 1 1 0,0-7 4 16,0-2 1-16,1-14-2 16,-1-5 0-16,3-7-1 15,1-9 1-15,-4-4-2 16,0 4 1-16,-3 0 0 15,-4 0 0-15,-4-7 0 16,-3 7 1-16,-3 3 0 16,-4 3 0-16,0 6 0 15,-4 7 1-15,1 9-3 16,-5 6 1-16,1 4-2 16,-3-1 0-16,-1 7-6 15,4-1 0-15,0 1-8 16,7 6 1-16,3-6-4 15,11 2 0-15</inkml:trace>
  <inkml:trace contextRef="#ctx0" brushRef="#br0" timeOffset="25200.679">18210 11436 35 0,'-7'19'17'0,"-7"6"-14"0,11-13 28 16,-8 4-30-16,1 9 0 15,-5 0-1-15,-2 3 1 16,-1 7-3-16,4-4 0 16,0-3-9-16,3-6 1 15,8-6-1-15,-1-6 0 16</inkml:trace>
  <inkml:trace contextRef="#ctx0" brushRef="#br0" timeOffset="25376.8662">18221 11637 47 0,'-4'6'23'0,"11"6"-26"0,-7-12 49 0,8 4-46 15,-1-1 0-15,0 3 0 16,3 3 0-16,1 4-8 16,6-4 0-16,1 1-6 15,3-1 0-15</inkml:trace>
  <inkml:trace contextRef="#ctx0" brushRef="#br0" timeOffset="26506.8859">18764 11257 36 0,'-10'0'18'0,"-1"-6"-14"0,8 6 25 0,-5 3-28 16,-6 3 0-16,-7 7 0 16,-3 9 1-16,-1 6-3 15,0-3 1-15,4-3 1 16,0-3 1-16,10 0-2 15,1-10 1-15,3 0-1 16,7-5 0-16,0-4 0 16,14-7 0-16,3-2 0 15,5 0 0-15,2-4 0 16,-3 4 0-16,1-1 0 16,-1 4 0-16,-4 0-1 0,-3 6 1 15,-3 3 0-15,-4 6 0 16,-3 7 0-16,-8 9 1 15,1 3 1-15,-12-3 0 16,1 3 0-16,0 4 1 16,0-4 0-16,4-6 0 15,-1-6-1-15,4-7 1 16,3 7-2-16,4-7 0 16,0-9-1-16,11-6 1 15,3-7-3-15,-3-5 0 0,-1-1-2 16,1-6 0-1,-1 0-2-15,1-1 0 0,0 5 0 16,-4-1 0-16,0 6 2 16,0 3 0-16,-4 7 2 15,-3 9 1-15,0 10 1 16,-3 2 0-16,-1 7 0 16,-3 7 1-16,-7 2-1 15,0-3 1-15,-4 4-1 16,-3 5 1-16,-4 1-1 15,1-1 1-15,-1-8-1 16,-3 2 1-16,0 0-1 16,6-2 0-16,5-11 0 15,10-5 0-15,7-7 0 16,3-3 0-16,4-9-1 16,4 3 1-16,3-3 0 15,0-4 0-15,4-2-1 16,3-1 1-16,4-3 0 15,-1 4 0-15,-3-4 0 0,1 4 0 16,-1-1 0-16,-4 4 1 16,-2-1-1-16,-1 4 1 15,-4 6 1-15,-3 3 0 16,-7 4 0-16,-3 5 1 16,-4 4 0-16,0 3 1 15,-4-4 0-15,-3 7 1 16,0 3-2-16,0 3 0 15,3-2 0-15,4 2 0 16,0-6-2-16,0 0 1 0,3-7-1 16,1-2 0-16,3-1-1 15,0-5 1-15,11-7-2 16,3-3 1-16,0-4-6 16,0-8 1-16,3-1-7 15,5-6 1-15,6-3-4 16,0 0 1-16</inkml:trace>
  <inkml:trace contextRef="#ctx0" brushRef="#br0" timeOffset="27107.9233">19251 11357 42 0,'-28'16'21'0,"21"12"-25"0,3-18 40 16,-3 2-36-16,-3 10 1 16,-1 7 0-16,0 5 1 15,1 0-3-15,-4 1 1 16,0 6-2-16,3-4 1 0,1-2-5 15,2-4 1-15,5-6-5 16,3-6 0-16,3-6-2 16,5-7 0-16,-1-6 3 31,7 22 9-31,-7-57 1 16,10 23 1-16,-3-1 5 15,4 1 0-15,0-1 4 16,-1-2 0-16,-3 5-6 15,4-9 0-15,0-6-2 16,-1 3 0-16,-2 0-4 16,-5 7 0-16,-3-1-5 15,-7 7 1-15,-7 2-2 16,-3 10 0-16,-8 4 0 16,-7 8 1-16,-3 4 3 15,-4 3 0-15,-7 3 6 16,4 0 0-16,3 4 4 15,8-4 1-15,3 0 0 0,3-3 1 16,4-7-2-16,3-5 1 16,4 2-4-16,4-5 0 15,3-4-5-15,14 0 1 16,0 0-7-16,3-3 0 16,5-3-6-16,6-7 0 15</inkml:trace>
  <inkml:trace contextRef="#ctx0" brushRef="#br0" timeOffset="27428.0997">19378 11668 20 0,'11'-3'10'0,"17"-19"-6"0,-18 12 8 0,5-2-10 16,-1-10 1-16,0 0 2 16,3 0 1-16,1-3-6 15,-4 0 0-15,-3 6 5 16,-11 0 1-16,-4 0-2 15,-3 4 0-15,-3 2-1 16,-5 13 1-16,-6 6-1 16,-3 13 0-16,-8 6 0 15,4 10 0-15,3 2 2 16,0 4 0-16,4 9 0 16,3-6 1-16,8 0-1 15,3 0 0-15,7-3-1 16,7-7 0-16,3-5-3 0,8-7 1 15,3-10-10 1,11-9 1-16,7-9-11 0,28 3 1 16</inkml:trace>
  <inkml:trace contextRef="#ctx0" brushRef="#br0" timeOffset="33430.4022">27877 14992 17 0,'-11'0'8'0,"18"9"-5"0,-3-6 8 0,-4 1-10 15,10 2 1-15,4 0-1 16,4 0 1-16,3-2-3 16,7 2 1-16,-3-3 1 15,-4 0 0-15,7-3-1 16,-3 0 1-16,-4 0-1 16,0 0 0-16,-7 3 0 15,-6 0 0-15,-5 4 0 16,-10 5 1-16,-4 1-1 15,-3 5 1-15,-10 1 0 16,-8 3 1-16,-3 0 0 16,-4 0 1-16,3 0-1 15,8-3 1-15,4-3-1 16,2-4 0-16,8 1-2 16,14-1 1-16,7-2-2 15,7-4 0-15,8-3 1 16,2 0 0-16,5-3 0 15,2 3 0-15,-6-3 0 0,0 0 0 16,-4 3 0-16,0 1 0 16,-3 2 0-16,-4 0 0 15,-4 7 0-15,-3-4 1 16,-3 4 1-16,-4 2 0 16,-4 1 0-16,-3 0 1 15,0 6-1-15,0-7 0 16,4 1-1-16,-1-3 0 15,1-4-1-15,-1 0 0 16,1 4 0-16,-1-4 0 16,4-2-1-16,-3-1 1 0,3-6 0 15,0 3 0-15,0 3-1 16,0-3 0-16,0 1-1 16,0-1 0-16,-4 0-2 15,0 0 1-15,-6 3-1 16,-1-3 1-16,1 0-2 15,-4 1 0-15,0-4-1 16,3-4 1-16,-3 1-2 16,3-3 1-16</inkml:trace>
  <inkml:trace contextRef="#ctx0" brushRef="#br0" timeOffset="33611.3873">27922 15421 12 0,'0'-9'6'0,"14"28"2"0,-6-16 9 16,-1 6-16-16,3 1 1 15,1 2 1-15,-1 1 1 16,4 3-5-16,1-4 0 16,-1 1 3-16,0-4 0 15,0-3-1-15,0 1 0 16,0-4-4-16,7-3 1 16,0 0-5-16,4-6 1 15</inkml:trace>
  <inkml:trace contextRef="#ctx0" brushRef="#br0" timeOffset="35846.1685">28494 15026 21 0,'-4'-3'10'0,"-6"3"-3"0,6 3 10 15,-3 4-16-15,-14 2 1 16,0 7 1-16,0 6 1 15,-4 3-4-15,-3-3 0 16,0 3 2-16,10 0 1 16,0 0-1-16,4-3 0 0,4-13-1 15,3 1 0-15,-1-1-2 16,8-3 1-16,0 1 0 16,8-1 0-16,-1-3-1 15,10 0 1-15,1-3 0 16,7 0 0-16,10 0 0 15,-3 3 0 1,-4 4 0-16,4-1 0 0,-1 0 0 16,-2 0 1-16,-8 7 0 15,-4 0 0-15,-3-1 1 16,-7 4 0-16,-7-1 0 16,-3 1 1-16,-1 0-1 15,-6-1 0-15,-1 1-1 16,1 6 0-16,-4-12 0 15,-4 5 0-15,-10 1-1 16,-4-4 1-16,4 1-2 16,0 0 1-16,-1-1-6 15,-2 1 1-15,9-4-6 16,1 0 0-16,4 1-1 0,10-4 0 16</inkml:trace>
  <inkml:trace contextRef="#ctx0" brushRef="#br0" timeOffset="38537.8685">28215 15280 21 0,'-10'-34'10'0,"17"15"-1"0,-4 19 19 0,4 0-23 16,4 6 1-16,-1 1 4 15,5 5 0-15,-1 10-12 16,7 0 1-16,7 6 8 16,0 0 0-16,4 1-3 15,0 2 0 1,17 0-2 0,-10-2 1-16,0-4-5 15,0-10 1-15,3-5-6 16,0-4 0-16,8-3-8 15,6-3 0-15,8-6-1 0,-15-7 1 16</inkml:trace>
  <inkml:trace contextRef="#ctx0" brushRef="#br0" timeOffset="40099.0945">28868 14992 21 0,'-11'-10'10'0,"4"10"-10"0,7 0 18 0,0 0-15 15,0 0 0-15,0 0 4 16,4 4 0-16,-4-4-8 15,3 3 0-15,1 0 6 16,-1 3 0-16,1 4-2 16,-4 2 1-16,0 1-2 15,0 2 0-15,-4 4-1 16,1 0 0-16,-1 0-1 16,-3-7 1-16,0 1-1 15,4-1 1-15,-4-2-1 16,7-4 0-16,0-6 0 15,0-6 0-15,0-7-1 0,10-2 1 16,1-7-1-16,6-3 1 16,12-1-1-16,9-5 0 15,8 0 1-15,-3 3 0 16,-1 2 0-16,0 4 0 16,1-3 1-16,-1 10 0 15,-7 5 0-15,4 4 0 16,-7 3 0-16,-8 6 0 15,-2 3 0-15,-8 4 0 16,-7 2-1-16,-7 10 0 0,-7 0-1 16,-7 3 0-16,-8 3-2 15,-6 1 0-15,0-1-1 16,3-6 0-16,-10-3 0 16,3-4 1-16,1-2 1 15,2-4 0-15,5-2 2 16,6-4 0-16,4-3 1 15,14-7 1-15,0 1-1 16,10 0 1-16,5-4-1 16,-1 1 0-16,-4 0 0 15,8-1 0-15,0 4-1 16,-4 0 0-16,-4 6 0 16,4 3 0-16,-7 3 0 15,-3 4 0-15,-4-1 0 16,0 0 0-16,-4 1-3 15,1-1 1-15,-1-3-2 0,1-2 1 16,-1-4-3 0,-3-4 1-16,7-5-1 0,0 0 0 15,0-7 1-15,0 0 1 16,0 4 3-16,0 2 0 16,0 1 2-16,0 6 1 15,0 3 2-15,-3 9 0 16,-4 10 1-16,7 6 0 15,-11 10-1-15,4 12 0 16,-7 9-1-16,-4 4 1 16,4-1-2-16,-4-2 0 0,1-1-2 15,3 1 1 1,0-10-1-16,7-4 1 0,3-2-4 16,4-13 1-16,7-9-2 15,4-6 0-15,-1-10-2 16,1-6 1-16,6-10-2 15,-2-2 1-15,-1-7 2 16,0 0 0-16,-4 0 3 16,-3-3 0-16,-3 6 3 15,-4 6 1-15,-11 7 3 16,-10 3 1-16,0 6 2 16,-11 3 0-16,-3 7 0 15,3 3 1-15,11 2-3 16,-7 1 1-16,17-3-4 15,1 0 1-15,3-4-2 16,7-3 0-16,14-2-2 0,10-10 0 16,15-7-5-16,0-9 0 15,7-3-4-15,7-9 0 16,3-3-7-16,8-4 1 16</inkml:trace>
  <inkml:trace contextRef="#ctx0" brushRef="#br0" timeOffset="40462.7691">29432 15167 43 0,'-10'10'21'0,"17"-23"-27"16,0 7 37-16,7-3-31 16,14-4 1-16,4-6-1 15,14-3 1-15,-4 0-4 16,0 0 0-16,-3 1-3 15,0-1 1-15,0 3-6 16,-7 0 0-16,-8 6 0 16,-10 4 0-16,-3 6 5 31,81 59 6-31,-195-81 4 16,86 63 0-16,-4 3 7 15,6 12 0-15,-9 6 1 16,-1 14 0-16,-3-8-5 15,0-5 0-15,-1 0-3 16,-2-4 0-16,2-3-6 16,-2-9 0-16,13-6-7 0,7-10 1 15,11-6-5-15,11-13 1 16</inkml:trace>
  <inkml:trace contextRef="#ctx0" brushRef="#br0" timeOffset="40620.3427">29690 15503 34 0,'-25'-22'17'0,"39"10"-8"0,-14 12 29 16,0 0-35-16,0 0 1 16,7 0-1-16,0 3 1 0,0 0-6 15,4-3 0-15,7-6 0 16,3-1 1-16,7-5-8 16,4-1 1-16,3-3-6 15,7 4 0-15</inkml:trace>
  <inkml:trace contextRef="#ctx0" brushRef="#br0" timeOffset="41179.4619">30293 14989 35 0,'-21'-10'17'0,"24"-8"-16"16,-3 18 28-16,7-7-27 15,-3 7 0-15,7 3 1 16,-1 4 0-16,1-4-4 15,-1 3 1-15,-3 3 3 0,4 4 0 16,0 3-1-16,-11 3 1 16,0-1-1-16,0 1 0 15,-11 0-1-15,7-3 1 16,-3-1-1-16,-3 1 0 16,-1-3-1-16,4 8 1 15,-3 1-1-15,6 4 0 16,-3-1-1-16,-4 0 1 15,8 0-1-15,-4-6 1 16,-4 3 0-16,4-4 1 16,-3-5 0-16,10-4 0 15,-4-2-2-15,-3-4 0 16,3-10-5-16,-3-5 1 0,7-4-4 16,-3-9 0-16,3 0-3 15,-7-6 1-15,0-4 2 16,-4 1 1-16,8-1 7 15,-4 10 1-15,-4 6 6 16,4 7 1-16,-4 5 3 16,1 11 1-16,-4 5 0 15,-7 10 0-15,-4 12-3 16,4 19 0-16,-4 7-4 16,0 2 1-16,1 1-4 15,-5 0 1-15,8-1-4 16,7-9 1-16,4 4-6 15,6-10 1-15,8-7-7 16,6-12 1-16,8-6-4 16,17-13 0-16</inkml:trace>
  <inkml:trace contextRef="#ctx0" brushRef="#br0" timeOffset="42017.0438">30632 14992 47 0,'-29'3'23'0,"-13"-3"-27"0,32-3 47 0,-8 6-41 16,-10 3 0-16,-1 4 1 16,-2-1 0-16,3 4-5 15,6-1 1-15,12-2 2 16,6-1 0-16,8-3-2 15,6 1 1-15,12-4-1 16,6 0 0-16,11 0 0 16,-8 3 1-16,8 4 0 15,0-1 0-15,-7 0 0 16,-8 4 0-16,-2 0 0 16,-8 2 1-16,-4 1-1 15,-3 3 1 1,-17 3 0-1,-11-7 0-15,-4 7-1 16,0-6 1-16,-3 0-2 16,-4-1 0-16,-3-2-4 15,0-4 1-15,-4 1-2 16,11-7 0-16,6-3-2 16,12-6 0-16,3-7 1 15,7 4 1-15,10-4 3 0,1 1 1 16,7 2 3-16,-1 1 0 15,-3-4 1-15,11 7 1 16,-4-7 0-16,4 1 0 16,3 2-2-16,4 4 1 15,-7 0-6-15,-4 9 1 16,-4 6-3-16,-6 4 1 16,-8 6-1-16,5 3 0 15,-16 6 1-15,1-3 1 0,-14 0 4 16,0 0 1-16,0 0 4 15,0-3 1-15,3-6 0 16,11 0 1-16,0-7-2 16,3-6 1-16,4-3-2 15,11-9 0-15,7-1-3 16,3-2 1-16,0-1-2 16,-3 1 0-16,3 5-1 15,-11 7 1-15,-3 7-1 16,-10 2 1-16,-11 10-1 15,-7 3 0-15,-1 0 1 16,1 6 0-16,0 3 2 16,4 1 0-16,-1-1 1 15,4-3 1-15,3-6-1 0,4 0 1 16,4-9-1 0,3-4 0-16,3-3-2 0,8-6 0 15,10-6-8-15,7-6 1 16,4-7-7-16,-4-3 0 15</inkml:trace>
  <inkml:trace contextRef="#ctx0" brushRef="#br0" timeOffset="42192.8184">30762 15450 38 0,'-32'44'19'0,"-6"6"-15"0,20-38 27 0,-3 10-30 15,-7 10 1-15,6-1 0 16,-6 7 0-16,7-1-5 15,11-2 0-15,2-1-7 16,8 1 1-16,18-10-3 16,3-6 0-16</inkml:trace>
  <inkml:trace contextRef="#ctx0" brushRef="#br0" timeOffset="42603.563">30984 15299 42 0,'-74'6'21'0,"50"26"-31"0,20-26 41 15,-3 3-29-15,-3 4 0 16,6 0 1-16,-3-4 1 15,7 0-6-15,0 1 1 16,11-7 3-16,3-9 0 16,7-4-2-16,4-2 1 15,10-1-1-15,4-3 0 16,3 7 0-16,0 3 0 16,-3 6 0-16,3 3 0 15,-13 6 1-15,6 10 1 16,-14 3 0-16,-7 3 0 0,-14-3 0 15,0 0 1-15,-10-3 0 16,-1 0 0-16,0-4-2 16,1-2 0-16,3-7-5 15,-4-3 0-15,1-3-5 16,-1-6 0-16,0-3-6 16,8-7 0-16</inkml:trace>
  <inkml:trace contextRef="#ctx0" brushRef="#br0" timeOffset="42801.5865">31161 15139 34 0,'-4'3'17'0,"-20"22"-11"16,13-9 27-16,0 22-28 15,1 9 0-15,-11 12 2 0,-7 7 1 16,-1 6-10-16,5 7 0 16,-1 2 6-16,0-2 1 15,8-13-5-15,6-1 1 16,4-8-7-16,3-13 1 15,8-16-9-15,7-9 0 16,6-10-2-16,1-12 1 16</inkml:trace>
  <inkml:trace contextRef="#ctx0" brushRef="#br0" timeOffset="43023.2602">31433 15161 36 0,'-4'-12'18'0,"36"-13"-21"0,-22 15 34 0,11-2-31 16,-3-1 1-16,3 1 0 16,4-1 1-16,0 0-3 15,3 4 1-15,4 0 0 16,6-1 1-16,-6 4-3 16,-4 0 0-16,-6 6-4 15,-5 0 1-15,-6 6-5 16,-4 7 1-16,-14 2-2 15,-4 7 1-15</inkml:trace>
  <inkml:trace contextRef="#ctx0" brushRef="#br0" timeOffset="43608.4382">31510 15346 28 0,'-39'41'14'0,"29"-28"-13"0,10-13 29 16,0 0-30-16,0-7 1 16,10-2 0-16,1-7 0 15,3 0-2-15,0 1 1 16,4-1 0-16,-4 4 1 15,4-1-2-15,3 4 1 32,-11 9-4-32,-3 6 1 15,-7 3-1-15,-7 7 0 16,-3 3-1-16,-4 3 1 16,-11 3 0-16,4 6 0 15,-4-6 3-15,0 0 0 0,4 4 1 16,4-4 0-1,-5 0 1-15,1 0 0 0,4-3 0 16,2-3 1-16,5-4-1 16,3-2 0-16,3-7 0 15,8 0 0-15,3-2-1 16,-4-4 1-16,8-4-1 16,0 1 0-16,3-3 1 15,0-3 0-15,3-1 0 16,-2 1 1-16,2-1 0 15,4 1 1-15,0 3-1 16,-3 3 0-16,-7 3 0 16,-1 3 1-16,1 3-1 15,-11 3 1-15,0 4-1 16,0-1 0-16,-11 4 0 16,1 0 0-16,-4-4-1 15,3 1 1-15,-3-1-1 16,3-2 0-16,1-4-1 0,6 0 1 15,-3-2-1-15,4-1 1 16,-1 0-1-16,1-3 1 16,3 0-2-16,7-3 1 15,3-4-2-15,4-2 1 16,11-4-5-16,0-2 1 16,3-4-6-16,11 0 0 15</inkml:trace>
  <inkml:trace contextRef="#ctx0" brushRef="#br0" timeOffset="44002.3955">32057 15171 24 0,'0'-4'12'0,"0"1"-4"0,0 3 15 15,11-3-19-15,-1 0 0 16,1 0 1-16,10-3 0 16,-4-1-7-16,5 1 0 15,2 3 4-15,1-3 1 16,3-1-4-16,4 1 1 16,-4 0-6-16,4 3 1 15,-4 0-6-15,-7 6 1 16</inkml:trace>
  <inkml:trace contextRef="#ctx0" brushRef="#br0" timeOffset="44449.672">31969 15387 30 0,'-21'-6'15'0,"28"9"-15"0,-4-9 23 0,-3 6-23 15,7-7 0-15,7 4 0 16,4-3 1-16,10-4-1 16,4 1 0-16,0 3 0 15,17-4 0-15,-3 4-2 16,-4-3 0-16,1 2-3 16,-5 1 1-16,-2-3-2 15,-12 3 0-15,-2-1 0 16,-5 1 0-16,-17 0 3 15,0 6 0-15,-10 0 3 0,-12 3 0 16,-16 6 3 0,6 4 0-16,-3 6 1 0,-1-1 1 15,1 4 0-15,-4 7 1 16,7-1-1-16,1 0 1 16,-1 0-1-16,4 7 0 15,0-1-2-15,-11 1 1 16,0-1-2-16,7-2 0 15,4-7-2-15,-4-7 0 16,15 4-5-16,6-9 1 0,0-4-5 16,11-2 1-16,11-7-3 15,10-7 1-15</inkml:trace>
  <inkml:trace contextRef="#ctx0" brushRef="#br0" timeOffset="44779.59">32018 15632 13 0,'39'-22'6'0,"0"-10"-2"0,-29 23 7 0,1-4-11 15,7-5 0-15,3-1 0 16,7-3 1-16,-3 0-1 16,-8 3 0-1,-10 6 0 1,-14 7 1-16,-3 9 1 16,-8 7 1-16,7 2 1 15,-3 4 1-15,0 3 0 16,0 0 1-16,4-1 0 15,-1-2 1-15,4 0-1 16,0-4 1-16,7-2-2 0,0-4 0 16,0-3-2-16,7-6 1 15,3-3-2-15,1-1 1 16,7-2-2-16,-8 3 0 16,11-4-4-16,1 1 1 15,-5 0-5-15,-6 5 0 16,-1 4-6-16,-3 4 0 15,-14 2-1-15,-3 6 1 16</inkml:trace>
  <inkml:trace contextRef="#ctx0" brushRef="#br0" timeOffset="45077.5558">32004 15675 34 0,'-18'4'17'0,"11"-8"-22"0,7 4 36 0,0 0-31 16,7-3 1-16,4 0 0 15,0 0 0-15,6 3-1 16,4 0 0-16,1 0 0 16,-1 3 1-16,0 0-1 15,-4 4 1-15,5-1 0 16,6 0 0-16,-10 7 0 16,-4-1 0-16,-14 4 0 15,0 0 1-15,-4-4-1 16,-3 4 0-16,-4 6-1 15,-3-7 1-15,-3 4-3 16,-4 3 1-16,-4-6-5 16,-7-4 0-16,4 4-5 15,7-10 0-15,0 1 0 0,10-10 0 16</inkml:trace>
  <inkml:trace contextRef="#ctx0" brushRef="#br0" timeOffset="45217.4608">31986 15867 30 0,'4'3'15'0,"14"13"-14"0,-11-16 32 0,-4 3-32 15,8-3 0-15,6 3 0 16,1-6 0-16,3 3-3 16,4-7 1-16,14-2-6 15,10-4 1-15,0 7-4 16,11 3 0-16</inkml:trace>
  <inkml:trace contextRef="#ctx0" brushRef="#br0" timeOffset="45488.6623">32547 15440 47 0,'-35'-9'23'0,"49"-19"-23"15,-3 18 47-15,6-9-45 16,5 4 1-16,9-1 0 15,-3-3 1-15,11 0-6 16,11 1 1-16,-1 2 3 16,0 0 0-16,-6 4-4 0,-4-1 1 15,-8 7-6-15,8 0 1 16,-11 6-9-16,-6 0 1 16,-1 3-2-16,-4 3 0 15</inkml:trace>
  <inkml:trace contextRef="#ctx0" brushRef="#br0" timeOffset="45709.2837">32865 15365 31 0,'-43'9'15'0,"5"42"-14"0,31-39 27 0,-4 1-26 16,-3 9 0-16,-4 6 2 16,-3 0 1-16,-7 7-6 15,7-1 1-15,-8 7 2 16,8-4 1-16,4-2-2 15,-4-1 0-15,10-5-6 16,4-4 1-16,3-10-7 16,4-5 0-16,4-7-1 15,10-3 1-15</inkml:trace>
  <inkml:trace contextRef="#ctx0" brushRef="#br0" timeOffset="45844.6659">32664 15666 38 0,'10'-12'19'0,"22"8"-11"16,-21 4 40-16,-1 4-44 15,8-1 1-15,10 3 1 16,0 0 1-16,4 0-9 0,0 4 1 16,-4-4 3-16,4 4 1 15,-11-1-11-15,7-3 1 16,0 7-10-16,-6 2 0 16</inkml:trace>
  <inkml:trace contextRef="#ctx0" brushRef="#br0" timeOffset="46468.5305">27866 16224 40 0,'-25'-12'20'0,"39"24"-18"0,-10-12 21 0,3 3-18 16,0 1 0-16,7 2 0 15,4 0 1-15,3 0-9 16,4 1 1-16,-1-1 3 16,-6 0 0-16,0 0-9 15,-8 1 1-15,1 2-6 16,-8 7 0-16</inkml:trace>
  <inkml:trace contextRef="#ctx0" brushRef="#br0" timeOffset="46638.7394">27704 16535 36 0,'-25'25'18'0,"18"9"-13"0,7-31 29 16,0 10-31-16,3-4 0 15,4 4 0-15,4-1 1 16,3 1-6-16,0 0 1 16,4-4-2-16,0 0 1 15,10-6-6-15,0-3 0 16,-3 0-6-16,6 0 1 15</inkml:trace>
  <inkml:trace contextRef="#ctx0" brushRef="#br0" timeOffset="46813.5101">28025 16569 44 0,'-18'0'22'0,"15"35"-24"0,3-29 42 0,0 0-40 15,3 0 0-15,1 1 0 16,3 2 1-16,0 1-4 15,0-1 1-15,0 0-6 16,0-2 1-16,7-1-6 16,0 6 0-16</inkml:trace>
  <inkml:trace contextRef="#ctx0" brushRef="#br0" timeOffset="47284.6497">28215 16472 28 0,'-14'22'14'0,"7"28"-5"0,7-40 19 15,0 5-26-15,0 4 0 16,0 0 0-16,4 0 1 15,-1-4-4-15,4 1 0 16,0-7 2-16,7-2 1 0,0-7-2 16,4-3 1-16,0-7-1 15,6-2 1-15,-2-7-1 16,6 0 0-16,-4 3 1 16,-2 4 0-16,-5 5 2 15,-3 11 1-15,-10 5 0 16,-8 0 0-16,-3 10 1 15,-7-3 1-15,4 0 0 16,-4-4 0-16,10-2-3 16,0-1 1-16,8 0-2 15,0-6 1-15,10-3-1 16,0-9 0-16,0 3-2 16,3 0 0-16,5-4-3 15,-1-2 1-15,0-1-5 16,0 0 0-16,0-2-6 15,0 2 1-15,1 1-7 16,-1 5 1-16</inkml:trace>
  <inkml:trace contextRef="#ctx0" brushRef="#br0" timeOffset="47704.0376">28635 16641 35 0,'-11'19'17'0,"1"-13"-12"0,6-2 27 16,4-1-28-16,0-3 0 16,0 0 3-16,0 0 0 15,0 0-9-15,7-7 0 0,0-2 5 16,4-4 1-16,0 1-2 16,3-1 0-16,0-9-2 15,0 10 0-15,0-4-3 16,-3 1 0-16,-1 2-3 15,1 4 0-15,-1 2-3 16,1 1 0-16,-4 6-2 16,4 3 1-16,-4 0 2 15,0 0 1-15,0 1 3 16,-4 5 1-16,1 0 4 16,-4 10 1-1,-7 6 4 1,0 0 0-16,0 4-1 15,0-1 1-15,-4 3-2 16,0-3 0-16,1-3-8 16,3-3 0-16,3 0-6 15,4-3 1-15</inkml:trace>
  <inkml:trace contextRef="#ctx0" brushRef="#br0" timeOffset="47872.746">28790 16613 35 0,'-10'-50'17'0,"17"-13"-11"0,-4 44 31 16,1 7-34-16,-1-4 1 16,1 4-1-16,-1-1 0 0,4 4-5 15,0-1 0 1,-3 10-1-16,7 3 0 0,-4 4-6 16,0 5 0-16,0 1-4 15,0-1 0-15</inkml:trace>
  <inkml:trace contextRef="#ctx0" brushRef="#br0" timeOffset="48192.7281">28942 16550 35 0,'32'4'17'0,"-15"-14"-14"0,-10 7 31 0,4-3-30 15,3-1 1-15,0 1 1 16,0-6 0-16,7-1-9 16,1-3 1-16,-5 1 5 15,1-4 1-15,0 3-4 16,-4 1 0-16,3-1-4 15,-6-3 1-15,-4 3-3 16,0 7 1-16,-7 0-2 16,0 2 0-16,-4 4 0 15,1 3 0-15,-1 3 4 16,-3 10 0-16,-7-1 5 0,0 13 0 16,0 1 3-1,0 2 0-15,-4 0 1 0,4 0 1 16,0 4-1-16,0-1 0 15,-4 0-4-15,1 4 1 16,-1-4-8-16,0 10 0 16,11-13-8-16,14-3 0 15</inkml:trace>
  <inkml:trace contextRef="#ctx0" brushRef="#br0" timeOffset="48549.0142">29291 16676 40 0,'0'-6'20'0,"14"-4"-18"0,-7 7 30 0,0-6-31 15,4-4 0-15,0 0 3 16,-1-2 0-16,1 2-5 16,-4 1 1-16,0-1 2 15,-7 7 1-15,-4-3-1 16,-3 5 0-16,-7 4-1 15,-7 13 1-15,0 6 0 16,-7-4 0-16,6 10 2 16,-6 4 1-16,0 2 0 15,7 0 0-15,0 1-1 16,14-10 1-16,0 6-2 16,7-9 1-16,7-4-3 15,0-5 0-15,10-7-4 0,1-3 0 16,3-3-6-16,7-7 1 15,-3 4-9-15,10-3 1 16,15-1-3-16,3-2 0 16</inkml:trace>
  <inkml:trace contextRef="#ctx0" brushRef="#br0" timeOffset="48767.7074">29658 16494 1 0,'-39'-3'0'0</inkml:trace>
  <inkml:trace contextRef="#ctx0" brushRef="#br0" timeOffset="50354.4975">29729 16400 36 0,'-15'3'18'0,"15"-34"-13"0,4 18 19 15,3 1-23-15,-3-1 1 16,13-3-1-16,4-2 1 16,8-4-3-16,2 0 0 15,1 0 2-15,-4 3 0 16,11 3-1-16,-7 0 0 15,-4 7-1-15,-7 0 1 0,-10 6-1 16,-15 9 0-16,-3 9 0 16,-7 7 0-16,-3 16 1 15,-5 6 0 1,5 0 3-16,-1 3 0 0,4-6 0 16,3-1 1-16,4-11 0 15,0-1 0-15,4-9-1 16,-1 0 0-16,4-7-2 15,0-3 1-15,4-2-1 16,-4-7 0-16,3-10-3 16,4-2 0-16,-7-4-2 15,7 0 0-15,-3-9-2 16,-4-9 0-16,0-7-1 16,0-6 0-16,0 3 2 15,0 0 0-15,-4 3 1 16,-3 10 1-16,7 3 3 15,0 9 1-15,-3 3 2 0,-1 10 0 16,1 9 1-16,-1 10 0 16,1 9 1-16,-1 3 0 15,1 9-2-15,-1 13 0 16,1 4-1-16,-4 5 0 16,3-3-2-16,-3-3 1 15,-4 1-2-15,1-4 0 16,-1-3-3-16,1-4 0 15,-1-8-2-15,4-4 0 16,0-9-1-16,0 0 0 0,0-7 1 16,0-6 1-16,-4-2 2 15,8-4 1-15,-4 0 3 16,-4 0 1-16,7-4 2 16,1 1 1-16,3-3-1 15,3-3 1-15,1-4-1 16,7-3 0-16,10-2-1 15,0-1 0-15,4-3-2 16,3-3 0-16,4 0-1 16,-4 3 0-16,14-7-4 15,-10 4 1-15,7 3-4 16,-4 0 0-16,-10 0-3 16,3-3 0-16</inkml:trace>
  <inkml:trace contextRef="#ctx0" brushRef="#br0" timeOffset="50979.8831">30166 16268 18 0,'0'0'9'0,"11"0"-7"0,-11 0 13 15,10 0-14-15,4-3 1 16,0-3 0-16,-3-1 1 16,7 1-4-16,-4 0 1 15,3-3 2-15,5 2 0 16,-1 1-1-16,-4 0 0 0,5 3 0 15,-1 3 1-15,-7 0 0 16,-4 0 0-16,-6 0-1 16,7 3 1-16,-11 0 0 15,0 3 0-15,-11 0-1 16,7 4 0-16,-6-1-1 16,-4 1 1-16,-7 5 0 15,6 1 0-15,-9 6 0 16,-8 0 1-1,4 3-1-15,-4 0 1 0,4 0 0 16,3-6 0 0,11 0-1-1,7-7 0-15,10-5-1 16,8-1 1-16,7-3-1 16,-1-3 0-16,4 0-1 15,1-3 1-15,-1 3 0 16,-4-6 0-16,-2 2 0 15,6-2 0-15,-7 9-1 16,0 0 1-16,-3 4 0 0,-4 2 1 16,-7-3-1-16,-7 10 0 15,3 3 0-15,-7 0 1 16,1 0-1-16,-1-1 1 16,1-2-1-16,-4-7 1 15,3 7-1-15,0-3 0 16,-3-1 0-16,-3 1 1 15,-5-4-1-15,-2 7 0 16,-1-1-2-16,-10-2 1 16,3-4-3-16,4-2 0 0,7-4-3 15,0 0 1-15,3-3-4 16,7-6 0 0,1-1 0-16,3 1 1 0</inkml:trace>
  <inkml:trace contextRef="#ctx0" brushRef="#br0" timeOffset="51162.2449">30053 16638 22 0,'35'-6'11'0,"1"22"-8"0,-26-13 22 0,4 3-21 16,-3 3 1-16,3 4 2 15,0 9 1-15,0-3-10 16,0 3 0-16,-3-4 6 16,7-2 1-16,-4 3-4 15,0-6 1-15,0-1-6 0,7-6 0 16,0-3-6-1,4 4 1-15,3-4-3 0,-3-3 1 16</inkml:trace>
  <inkml:trace contextRef="#ctx0" brushRef="#br0" timeOffset="51459.196">30713 16265 41 0,'-50'0'20'0,"58"13"-29"0,-5-10 41 0,8 0-31 16,-1 0 1-16,4 3 0 15,7-3 0-15,-6 1-4 16,9 2 1-16,-3-9-3 16,1 0 1-16,-1-1-6 15,0 1 0-15,4 0-2 16,-4 0 0-16</inkml:trace>
  <inkml:trace contextRef="#ctx0" brushRef="#br0" timeOffset="51684.9567">30914 16265 34 0,'-11'25'17'0,"-13"44"-20"0,17-47 34 16,0 13-29-16,-4 5 0 15,-10 1 1-15,-7-3 1 16,3 9-5-16,-10-3 0 16,10 0 2-16,-10-1 1 15,3-5-2-15,0 0 1 16,7-4-3-16,4-6 0 15,0-6-4-15,11-6 0 16,-1-3-3-16,4-7 0 16,3-9-3-16,4-10 1 0</inkml:trace>
  <inkml:trace contextRef="#ctx0" brushRef="#br0" timeOffset="52347.2171">30649 16626 20 0,'14'-19'10'0,"25"0"-6"0,-28 16 17 0,6-3-20 15,-2 2 1-15,9 1 2 16,-10 3 0-16,8 0-5 16,-1 0 0-16,-4 3 3 15,1 4 1-15,0-1-2 16,-4 3 1-16,3 4-1 16,-6-4 1-16,-7 1-1 15,6-1 0-15,-10 1 0 16,-3-1 0-16,-4 4 0 15,-4-4 0-15,0 3-1 16,1-2 1-16,3-1-1 0,-4-6 0 16,1 7-1-16,-1-7 0 15,0 0 0-15,8 0 0 16,-4-3-1-16,7 0 1 16,0 0 0-16,0 0 1 15,0 0-1-15,7 0 1 16,-4 7-1-16,8-1 0 15,-4 3 1-15,-3 4 0 16,3 2 0-16,-4-2 0 16,-3 3 0-16,0-1 0 15,0 1 0-15,-3 0 1 0,-4-1-1 16,7 1 0-16,-4 0-1 16,-3-7 1-16,7 4-2 15,-11-7 0-15,8-3-1 16,-4-3 1-16,0 0-1 15,0-9 0-15,0 2 0 16,0-2 1-16,-4-4 1 16,11-2 0-16,0-1 0 15,0 4 1-15,0-4-1 16,7 3 1-16,-3 1 0 16,3 2 1-16,0 4 1 15,0 0 0-15,0 3 1 16,-7 3 0-16,10 3 0 15,-10 0 0-15,7 3 0 16,-3-3 1-16,3 1-2 16,-3 2 0-16,6-3-2 15,-3 0 0-15,0-3-4 0,4 0 0 16,3-3-6-16,4 3 1 16</inkml:trace>
  <inkml:trace contextRef="#ctx0" brushRef="#br0" timeOffset="53802.0942">31390 16431 25 0,'-28'22'12'0,"28"6"-11"16,0-18 16-16,-11 2-16 15,8 4 1-15,-8 0 2 16,1-1 0-16,3 1-5 16,0-3 1-16,-4-1 2 0,11-6 1 15,-4-6-2-15,4 0 0 16,11-3-1-16,0-9 0 16,-1-7 0-16,11-3 0 15,-3-6-1-15,3-4 1 31,22-2-1-31,2 3 1 16,-13 5 0-16,0 1 0 16,-4 16 0-16,0 3 1 15,-7 6-1-15,1 0 1 16,-12 6 0-16,1 3 0 16,-11 4-1-16,-4 3 1 0,-3-1 0 15,-3 1 0-15,-4 3-1 16,-4-4 0-16,-3 4-2 15,0 0 0-15,-4-3-1 16,0-1 0-16,0-2 0 16,4-4 1-16,-3 1 0 15,10-4 0-15,3-3 1 16,0 0 1-16,11-3 0 16,-3 0 0-16,3 0 0 15,3-6 0-15,8-3-1 16,7 2 1-16,-8 1-1 15,11-3 1-15,-10 9 0 16,3 0 0-16,-10 6 1 16,3 0 0-16,-14 4 0 15,3 2 0-15,-10 4 1 16,3-4 0-16,-10 1 1 16,4-1 0-16,6 1-1 15,-3 0 1-15,-4-4 0 0,11-6 0 16,-3 7-3-16,6-7 1 15,4 0-1-15,0-3 1 16,0 0-1-16,4-3 0 16,6-4-1-16,-3 1 1 15,4 3-1-15,-1 3 0 16,1 0-1-16,-4 0 1 16,-7 0 0-16,0 3 0 15,0 7 0-15,-7-1 0 0,-4 7 0 16,1-4 0-1,-1 4 1-15,-6 0 1 0,2-4-1 16,-2 4 0-16,-1-1 1 16,4-2 0-16,3 0-1 15,4-4 1-15,4 3-1 16,-4-5 1-16,14-4-1 16,-4 0 1-16,-3-3-2 15,11 0 1-15,7-3-1 16,-8-7 0-16,1 7-3 15,6-6 1-15,-2 0-3 16,2-4 1-16,1-6-1 16,-4 7 0-16,7-4 1 15,-3 3 0-15,-1 1 3 16,-6 2 1-16,-4 4 3 0,-3 3 0 16,-4 3 2-1,0 0 0-15,0 0 1 0,0 3 0 16,-4 0-1-16,0 0 1 15,4-3-3-15,0 7 1 16,0-4-1-16,0 0 0 16,0 0-2-16,4 0 1 15,0-3-1-15,-4 0 1 16,10 3-2-16,-3-3 1 16,-3 4-1-16,-4-1 0 15,7 0-2-15,-4 0 1 0,-3 3-1 16,-3 4 0-16,-8-1 1 15,1 4 0-15,-5-1 1 16,-6 4 0-16,0-1 1 16,4 7 1-16,-5 0 1 15,1-3 1-15,4-3-1 16,6 0 1-16,0-7-1 16,8-3 1-1,6-6-2 1,8-6 1-16,7-7-4 15,-1 1 0-15,4-4-5 16,4 4 1-16,3-4-3 16,1 0 0-16</inkml:trace>
  <inkml:trace contextRef="#ctx0" brushRef="#br0" timeOffset="54537.3916">31845 16434 34 0,'0'16'17'0,"14"-38"-19"0,-7 19 35 16,-3-3-33-16,7-1 1 15,3-2-1-15,0 3 1 16,-4-1-1-16,8 4 0 0,0-9-1 16,-4 2 1-16,7 4-4 15,-7 3 1-15,-3 3-2 16,-8-3 0-16,8 3-1 15,-11 6 1-15,0 0 1 16,-4 1 0-16,-3 2 2 16,-3 7 1-16,-8-4 0 15,7 4 1-15,-10 0 1 16,0 2 0-16,0 1 1 16,-7 0 0-16,6 3 1 15,1-6 1-15,4 3-1 16,-1-4 1-16,7 4-1 15,1-3 1-15,-1-1-2 16,4 1 1-16,7 0-2 16,-3-1 1-16,-4 1-1 15,7 0 0-15,-4-4-1 16,-3 1 1-16,-4-4 0 16,8 1 1-16,-8-4-1 15,4 0 0-15,0-3-1 16,4-3 1-16,3 0-1 15,3-9 1-15,8 0-1 0,-4-4 0 16,14 0-1-16,-3 1 1 16,-1-1 0-16,4-2 0 15,1 2 0-15,-5 4 0 16,-3 2 0-16,4-2 0 16,-7 6 1-16,-1 0 0 15,1 3 0-15,-4 0 1 16,-4 3 0-16,-3 3 0 0,0 4 0 15,-3 2 1-15,-4 4-1 16,-4 3 1-16,1-1 0 16,3 1 0-16,-4-3-1 15,0 0 0-15,1-4-1 16,10 4 0-16,-4-7-1 16,4 1 1-16,4-7-2 15,6-3 0-15,8-3-5 16,0-7 0-16,3 1-6 15,4-7 0-15,10 7-3 16,-3-7 1-16</inkml:trace>
  <inkml:trace contextRef="#ctx0" brushRef="#br0" timeOffset="54839.5395">32286 16268 39 0,'-28'3'19'0,"28"-9"-19"0,7 6 37 15,-3 0-33-15,13 3 0 16,4 0 1-16,8 0 0 0,2-3-7 16,5 0 0-16,-1-3 5 15,4 0 0-15,-4-3-2 16,0 0 0-16,1-4-1 15,-1 4 0-15,11-3-3 16,-4-1 0-16,4-2-5 16,-4-1 0-16,-3 0-5 15,0 1 1-15,-14 3-3 16,-8 2 1-16</inkml:trace>
  <inkml:trace contextRef="#ctx0" brushRef="#br0" timeOffset="55048.4364">32477 16249 29 0,'-64'41'14'0,"25"6"-12"16,32-34 27-16,-3 2-28 15,-1 17 1-15,1-10 0 16,3 3 0-16,7 0-3 16,7-3 0-16,0-3 2 0,3-4 0 15,4-5-2-15,8 2 1 16,-5-9-5-16,4-6 1 15,8-9-6-15,-1 2 0 16,-7-5 0-16,11-1 1 16</inkml:trace>
  <inkml:trace contextRef="#ctx0" brushRef="#br0" timeOffset="55225.6198">32734 16205 28 0,'7'-3'14'0,"-14"6"-12"0,7 1 30 0,0 2-30 16,-7 3 0-16,4 4 1 15,-4 2 0-15,-4 4-4 16,0 3 0-16,1 3 2 16,-8-3 0-16,8 3-4 15,-12 4 0-15,1-4-7 16,4 3 1-16,-8 3-2 16,0 1 1-16</inkml:trace>
  <inkml:trace contextRef="#ctx0" brushRef="#br0" timeOffset="56625.0852">32237 16682 23 0,'-11'6'11'0,"29"-12"-8"16,-15 6 20-16,8-3-21 15,7 0 1-15,3-3 0 16,11-4 0-16,-4 1-5 16,0 2 1-16,0-5 2 15,-3-4 1-15,3 4-5 16,0-4 0-16,-6 3-2 0,-5-2 0 15,-6 2-1-15,-8 1 0 16,4 2 0-16,-7 4 0 16,-7 3 3-16,4 6 1 15,-4 0 4-15,-4 0 1 16,1 7 1-16,-1 2 1 16,4 4 1-16,-4 3 0 15,1-4-2-15,-11 10 1 16,10 1-3-16,-7-1 1 15,-3 6-2 1,4-6 1-16,-5 0-2 0,8-3 0 0,-3 3-1 16,-1-6 1-16,-3 3-2 15,10-9 0-15,-6-4-1 16,2-3 1-16,-2 0 0 16,6-2 0-16,-6-4 1 15,6 0 1-15,0-4 0 16,1 4 1-16,-1 4 1 15,4-4 0-15,7 0 1 16,0-4 0-16,0 4 0 16,7-3 0-16,11-3-1 15,3 0 1-15,7-4-2 16,4-2 1-16,7-1-2 16,-7 1 0-16,-1-1-1 15,5-2 1-15,-12-4-4 16,5 6 1-16,2-2-1 15,-2-1 0-15,-8 0-1 16,0 4 1-16,-3-4 0 0,-1 10 1 16,-6-7 2-1,-8 13 0-15,-3 0 2 0,0 0 0 16,-10 0 1-16,-4 10 1 16,-4-1-1-16,-3 7 1 15,-7-1 0-15,-11 4 0 16,-4 0-1-16,-6 0 0 15,7 3-1-15,-4-3 1 16,18-4-1-16,-4-2 0 0,14-4-1 16,-3-3 0-16,10 1-1 15,8-1 1 1,-4-3-1-16,7 0 1 16,7 0-1-16,-7 0 1 0,3 4 0 15,-3-1 0-15,0 7 0 16,0 2 1-16,0 4 0 15,-3 0 0-15,-4 3 0 16,7 0 1-16,-4 6 0 16,-3-3 0-16,0 3 0 15,-3-3 1-15,6-9-1 16,-3 0 0-16,4-4-1 16,-5-2 1-16,8-4-1 15,0-3 0-15,11-9-1 16,-4-7 1-16,4-2-1 15,10-7 0-15,11-3-1 16,-4-4 1-16,11 4 0 16,-8 6 0-16,5 1-1 0,-12-1 1 15,5 3 0-15,-8 7 0 16,0-1 0-16,-3 4 0 16,3 6 0-16,-11 0 0 15,1 3 1-15,-4 3 0 16,4 1-1-16,-11 5 1 15,0 4 0-15,-4 3 0 16,-3 0 0-16,0-1 0 16,-7 1 0-16,-4-3 0 0,-3 3-1 15,3-7 0-15,-3 1 0 16,4-4 0-16,-5-3-1 16,8-2 1-16,-3-8-1 15,10 4 0-15,3-6 0 16,-3 6 0-16,14-3 0 15,-3-3 1-15,10 0 0 16,0-4 1-16,3 4 0 16,-2 3 0-16,2 0 0 15,4-4 1-15,-10 7-1 16,0 0 0-16,3 3 0 16,-4 1 0-16,-10 2 0 15,0 3 0-15,-7 4 0 16,-3 2 0-16,-8 1-1 15,4 0 1-15,-4 0 0 16,-3-1 1-16,3 1 0 16,4 0 0-16,-3-1-1 0,10-5 1 15,-4 2-1-15,7-2 1 16,-3-4-4-16,14 0 0 16,4-3-12-16,10 0 0 15,7 1-2-15,-24-26 1 16</inkml:trace>
  <inkml:trace contextRef="#ctx0" brushRef="#br0" timeOffset="65135.5764">16746 8313 18 0,'11'-44'9'0,"14"-10"-4"0,-18 42 9 15,7-1-11-15,0-5 1 16,0-1 4-16,0 3 1 15,-3 3-9-15,-4 4 0 16,-7 9 7-16,-11 9 1 16,-10 17-2-16,-4 8 0 15,-10 13-2-15,-4 10 0 16,-3-1-2-16,-4 7 1 16,0 3-6-16,4-13 0 15,7-9-6-15,3-16 0 0,11-12-5 16,3-19 1-16</inkml:trace>
  <inkml:trace contextRef="#ctx0" brushRef="#br0" timeOffset="65672.9797">16432 8341 40 0,'7'0'20'0,"46"-16"-21"16,-42 13 36-16,3-3-34 15,4-4 0-15,3 1 2 16,0 3 0-16,4-4-4 15,-1 7 1-15,5 3-1 16,-5 6 0-16,-3 1-6 16,1 5 0-16,-5 7-6 0,-6 6 1 15,-11 0-1 1,-4 3 0-16,-6-9 5 16,6-31 8-1,-24 68 5-15,0-18 0 16,7-13 7-16,7-3 0 15,3-3 1-15,4-7 1 16,3-9-6-16,8-9 0 16,3-7-4-16,4 1 0 15,-1-1-2-15,4-2 0 16,4-4-7-16,-4 0 1 16,0 0-5-16,0 4 0 15,4 2-3-15,-4 1 1 16,-3 5-1-16,-4 4 1 15,-7 3 6-15,0 6 0 0,-4 4 7 16,-3 5 0-16,-4-5 4 16,1 6 1-16,-4 5 1 15,0 11 0-15,-4 5-2 16,-3 7 0-16,0 7-3 16,-1-1 1-16,1-3-4 15,4-6 0-15,-1-4-5 16,7-2 0-16,1-10-5 15,3-6 1-15,3-4-2 16,1-2 1-16</inkml:trace>
  <inkml:trace contextRef="#ctx0" brushRef="#br0" timeOffset="65945.3178">16559 8918 22 0,'7'-10'11'0,"-3"14"-9"0,0-4 22 16,-1 3-21-1,1 3 1-15,-1 0 1 0,1 1 0 16,-1-4-6-16,4-6 0 15,0-7 5-15,7 1 0 16,0-7-2-16,4-3 1 16,3-3-1-16,0 0 0 15,11 3-1-15,0 7 1 16,3 3 0-16,-7 2 1 16,-3 4 0-16,0 3 0 15,-8 3 0-15,-2 0 0 0,-5 13 0 16,-6 0 0-16,-11 3-1 15,3-4 1-15,1 1-6 16,-8-4 0-16,0-2-7 16,4-7 1-16,-7-3-7 15,11-6 1 1</inkml:trace>
  <inkml:trace contextRef="#ctx0" brushRef="#br0" timeOffset="66133.9992">16757 8532 27 0,'0'-16'13'0,"0"4"0"15,0 12 17-15,3 16-26 16,1 12 0-16,-4 9 4 16,0 17 0-16,0-1-10 15,0 7 0-15,0 5 6 16,-4-14 0-16,4 8-5 16,0-2 1-16,4-13-9 0,0-10 1 15,20-12-6 1,4-16 0-16</inkml:trace>
  <inkml:trace contextRef="#ctx0" brushRef="#br0" timeOffset="66864.3578">17170 8259 42 0,'7'3'21'0,"10"-18"-24"0,-10 12 35 16,4-1-32-16,3-2 0 0,0-3 1 15,0 3 0-15,0-1-5 16,4 7 1-16,-4 0-3 16,-7 7 0-16,-7 8-1 15,-3 1 0-15,-4 9 1 16,-7 6 0-16,-4 10 5 16,-3-10 0-16,0 10 6 15,3 0 0-15,4-3 1 16,3-10 0-16,4-6 0 15,4-13 1-15,3-9-3 16,7-12 0-16,3 2-3 16,1 1 1-16,3-4-1 15,0 1 0-15,-3-1-1 16,-1 7 0-16,1 0 0 16,-4 6 0-16,-4 6 0 15,-3-3 0-15,-3 13 0 16,-1 3 0-16,-3 3 0 15,0 3 0-15,0-3 0 0,4-4 1 16,-1-5-1-16,4-4 0 16,4 1 0-16,3-23 0 15,0-2-3-15,0-11 1 16,3 11-3-16,1-4 1 16,3-3-2-16,7-3 0 15,4-3 0-15,-4 3 0 16,0 3 1-16,4 0 1 15,-4 6 2-15,0 3 1 16,-3 4 2-16,0 3 0 0,-4 6 2 16,-4 3 0-16,1 3 1 15,-4 4 1-15,-3 2-1 16,-4 4 1-16,-4 3-1 16,-3-1 1-16,-4 4-3 15,1 3 1-15,-1 4-2 16,-3-1 0-16,3 0 0 15,1-9 0-15,-1-6-1 16,4-1 0-16,0-6-2 16,4 4 1-16,-1-10-2 15,1-3 1-15,-1-4-3 16,1 1 0-16,-4 0-3 16,-1 0 0-16,-2-10-2 15,-1 6 1-15</inkml:trace>
  <inkml:trace contextRef="#ctx0" brushRef="#br0" timeOffset="67165.4301">17304 8510 20 0,'0'-12'10'0,"7"12"-9"0,-7 0 17 16,7 0-17-16,3-4 0 15,1 1 1-15,0 0 0 16,3 3-3-16,-4 0 0 0,1 0 2 15,-4 0 1-15,0 3-2 16,-7 4 1-16,0-1-1 16,0 0 1-16,-7 0 0 15,-4 4 1-15,4-1-1 16,0 1 0-16,4 2 0 16,3-6 0-16,7-2 0 15,0-4 0-15,0 0-3 16,0-4 0-16,4-2-4 15,-1 0 1-15,1 3-3 16,3 6 0-16</inkml:trace>
  <inkml:trace contextRef="#ctx0" brushRef="#br0" timeOffset="67734.6665">17395 8645 18 0,'-14'0'9'0,"-24"16"-8"0,31-10 13 0,-1 3-14 0,-2 7 0 16,-4 6 0-16,0 3 0 16,0 3 0-16,-1-6 0 15,5-3 0-15,-1-3 0 16,4-4 0-16,0-2 0 16,4-4 1-16,3 0 0 15,0-6 1-15,7-3 1 0,0 0 0 16,0 0 1-1,0 6 1-15,3 0 0 0,-3 0 0 16,1 0 0 0,-1 4-1-16,-4 2 1 0,1 4-2 15,-4 2 0-15,0 1-2 16,0 6 1-16,0-3-1 16,-4 0 0-16,4-4 0 15,-3-2 0-15,3-4-1 16,0-3 0-16,0-2-2 15,0-4 1-15,0-4-2 16,0-5 0-16,0-4 0 16,3 1 0-16,1-1 0 15,3 1 0-15,0-1 1 16,-4 4 1-16,1 0 0 16,-1-1 1-16,-3 10 1 15,0 0 1-15,0 0 1 16,0 3 0-16,0 7 1 15,0-1 1-15,-3 4 0 0,-1-1 1 16,4 4-2-16,0-4 0 16,4-2-2-16,3-4 1 15,7-3-6-15,7-9 1 16,4-4-8-16,7-5 1 16,10-7-6-16,4-6 1 15</inkml:trace>
  <inkml:trace contextRef="#ctx0" brushRef="#br0" timeOffset="67996.0088">17699 8494 57 0,'-18'0'28'0,"29"-3"-32"0,-4-6 55 0,3-4-48 15,8-5 0-15,7-4 1 16,3 0 0-16,14-7-6 16,8-2 1-16,3-7 1 15,3 7 1-15,-7 0-7 16,-3 3 1-16,-7 6-9 16,-4 3 1-1</inkml:trace>
  <inkml:trace contextRef="#ctx0" brushRef="#br0" timeOffset="68234.3131">18083 8432 29 0,'-70'62'14'0,"20"-18"10"0,40-34 2 15,3-1-21-15,0-3 1 16,7 1 2-16,3-4 1 16,4-6-11-16,0-7 0 15,4-2 7-15,0 2 0 16,-4 1-2-16,0 0 0 15,0-1-2-15,-4 4 0 16,1 0-2-16,-8-1 0 16,1 1-5-16,3-3 0 0,3-1-5 15,4-2 0-15,4-1-6 16,3 4 1-16</inkml:trace>
  <inkml:trace contextRef="#ctx0" brushRef="#br0" timeOffset="68484.7464">18172 8325 34 0,'0'0'17'0,"0"38"-13"0,0-26 25 0,-4 4-26 16,1 3 0-16,-5 9 5 15,5 7 0-15,-4 5-8 16,0 7 0-16,0 4 7 16,0 5 1-16,0-12-1 15,0-3 1-15,-4-4-2 16,0-2 0-16,-6-4-1 15,-1-6 0-15,1-3-2 16,-1-6 1-16,-3 0-2 16,0-7 1-16,3-6-3 15,0-9 1-15,-3-10-7 0,3 0 1 16,1-9-13-16,3-6 0 16,-4-7-4-16,0 1 1 15</inkml:trace>
  <inkml:trace contextRef="#ctx0" brushRef="#br0" timeOffset="69327.3288">18641 8297 34 0,'-32'-19'17'0,"29"19"-13"0,6 6 17 0,1 4-19 16,-1 9 0-16,-6 15 2 15,-4 1 0-15,-4 15-5 16,0 12 0-16,1 7 3 16,-8 7 0-16,-3-10-1 15,7-7 0-15,-4-9-3 16,4-9 1-16,3-10-2 16,8-15 0-16,3-16-1 15,11-16 0-15,-1-18 0 16,1-22 0-16,-1-7 3 15,4-9 0-15,8-7 2 16,9 1 1-16,5 0 1 16,-1 2 0-16,4 10 1 15,-1 19 0-15,1 13-1 0,0 12 1 16,-4 13-1-16,1 9 1 16,-1 15-2-16,-3 13 1 15,-11-3-1-15,-11 10 1 16,-6 6-1-16,-8 3 0 15,1 9-3-15,-8 7 0 16,1 2-6-16,-4 4 1 16,-4-3-6-16,4-16 0 15,3-6-2-15,1-7 0 16</inkml:trace>
  <inkml:trace contextRef="#ctx0" brushRef="#br0" timeOffset="69821.3694">18697 8683 24 0,'-35'-54'12'0,"49"7"-6"0,-7 32 22 0,4-1-25 16,-1 3 0-16,4 1 0 16,0-1 1-16,4 1-6 15,3-1 1-15,0 4 3 16,1 3 1-16,-1-1-2 16,-4 7 0-16,-2 7-3 15,-8-4 1-15,-4 12-1 16,-6 7 1-16,-4 7-1 15,-8 5 0-15,-2 4 1 16,-1 9 0-16,1-3 3 16,-1-7 1-16,4-5 1 15,3-10 0-15,4-4 0 16,0-2 0-16,4-7-1 16,3-5 1-16,3-11-2 0,4-12 0 15,4-9-3-15,3-6 0 16,0-4-5-16,4-9 0 15,-1 6-4-15,1 4 0 16,-4-4-4-16,-3 0 1 16,-4 4 2-16,0 2 1 15,-4 7 7-15,-3 12 0 16,0 4 6-16,-3 5 1 16,-1 14 5-16,-3 11 1 0,0 8 0 15,-4 14 0-15,-3 14-4 16,-3 15 0-16,-1 6-3 15,0-3 1-15,4-3-4 16,4-16 0-16,3-6-6 16,7-9 0-16,3-13-5 15,8-9 1-15</inkml:trace>
  <inkml:trace contextRef="#ctx0" brushRef="#br0" timeOffset="70054.325">19466 8419 33 0,'-39'7'16'0,"-13"36"-10"16,37-33 27-16,-2 15-31 0,-11 6 0 15,-8 10 0-15,-10 9 1 16,-6 4-4-16,9-11 0 15,8-8-4-15,10-7 0 16,8-6-7-16,20-16 1 16</inkml:trace>
  <inkml:trace contextRef="#ctx0" brushRef="#br0" timeOffset="70242.1128">19456 8281 46 0,'3'25'23'0,"-6"10"-24"16,3-19 39-16,-4 9-37 16,-3 0 1-16,0 19 0 15,-7 6 0-15,3 9-3 16,-3 7 0-16,0-6-4 16,4-10 0-16,-1-3-9 15,7-9 1-15</inkml:trace>
  <inkml:trace contextRef="#ctx0" brushRef="#br0" timeOffset="70577.3824">19505 8520 31 0,'-7'-10'15'0,"25"4"-10"0,-8 3 16 16,4 3-21-16,4 0 1 15,0 0 0-15,-1 0 1 16,4 0-3-16,1-3 1 15,-8-1 1-15,0 4 0 16,-4 10 0-16,-6-1 1 16,-11 7 1-16,-4 9 1 15,-13 6 1-15,-5 13 0 16,-2 7 1-16,-5-8 0 16,-2 4-1-16,-1 4 1 0,-4-1-3 15,8-13 1-15,0 7-2 16,3-12 0-16,7-4-3 15,8-16 1-15,13 1-7 16,4-7 1-16,11-12-11 16,10-13 1-16,7-9-1 15,-3-10 1-15</inkml:trace>
  <inkml:trace contextRef="#ctx0" brushRef="#br0" timeOffset="71036.0406">19939 8469 36 0,'-46'-15'18'0,"14"12"-16"0,29-1 36 0,-1 4-34 15,4 0 1-15,4 4 2 16,3 2 1-16,11 3-10 16,6 1 1-16,12-4 5 15,2-3 1-15,15-3-3 16,4 0 1-16,-1-3-2 16,-6-6 0-16,-5-4-5 15,1-3 0-15,0-2-6 16,-4-4 1-16,-3 3-6 15,0 0 0 1</inkml:trace>
  <inkml:trace contextRef="#ctx0" brushRef="#br0" timeOffset="77838.5494">20599 8385 38 0,'0'3'19'0,"7"-6"-13"0,0 0 23 0,10-1-28 16,5 1 1-16,6 0 1 15,0-3 0-15,4-3-4 16,3 2 0-16,-3-12 3 15,-4 4 0-15,-3-4-4 16,-1 3 0-16,-6 1-5 16,-4 2 1-16,-3 4-3 15,-4-4 0-15,0 4-1 16,-7-1 1-16,-14-2 3 0,0 9 1 16,-4 3 5-1,0 6 0-15,-3 6 3 0,-3 10 1 16,-1-3 0-16,-3 6 0 15,-1 3 0 1,5 7 0 0,3 6-3-16,6 0 0 15,5-4-1-15,6-2 1 16,11-7-1-16,4-9 1 16,3-1-1-16,4-2 0 15,-1-13 1-15,1-6 1 16,0-3 0-16,-4-7 1 0,0 4-1 15,-4-4 1-15,-3 4 0 16,-3 3 0-16,0-4-1 16,-8 4 1-16,4 0-1 15,-4 3 0-15,1 3-3 16,-4 0 1-16,-4 9-3 16,1 7 0-16,-4 6-3 15,3 9 0-15,-3 4-1 16,-7 8 1-16,0-2 1 15,-1 0 0-15,5-7 3 16,-1-2 1-16,4-4 4 16,3-3 1-16,1-6 1 15,6-7 0-15,4-2 0 16,4-7 1-16,6-6-2 16,12-3 0-16,6-10-2 15,4 0 0-15,-1-9-1 16,5 3 0-16,-5-3-1 0,-2 3 0 15,-5 0 0-15,-3 7 0 16,-6 5 0-16,-5 4 1 16,-3 3-1-16,-7 9 1 15,-3 7 1-15,-8 8 0 16,-3 5 1-16,-4 2 0 16,-3 0 0-16,4 0 1 15,2 0-1-15,5-2 1 16,6-1-2-16,1-7 0 15,3-2-1-15,3-3 0 16,4-4-1-16,4-3 1 0,3-6-4 16,4-3 0-16,-1-6-5 15,5-4 0-15,2-6-8 16,11 4 1-16</inkml:trace>
  <inkml:trace contextRef="#ctx0" brushRef="#br0" timeOffset="78258.9487">21322 8598 46 0,'-39'53'23'0,"-7"-3"-22"0,32-31 39 16,0 3-38-16,0 6 1 15,-4-2 0-15,1-5 1 16,-1 1-5-16,4-6 0 16,0-6 3-16,3-7 1 15,1-3-3-15,6-10 1 16,4-18-1-16,4-13 0 16,3-15-1-16,3 3 1 0,4-1-1 15,15 4 0-15,6 9 0 16,0 7 1-1,0 6-1-15,1 6 1 16,-1 9-1-16,-7 1 1 0,0 12 0 16,-6 6 1-16,-5 6 0 15,-3 7 0-15,0 12 0 16,-7 10 1-16,1 6-4 16,-5 7 1-16,1-7-6 15,-1-7 0-15,4-5-9 16,4-7 1-16</inkml:trace>
  <inkml:trace contextRef="#ctx0" brushRef="#br0" timeOffset="78587.6358">22119 8021 46 0,'-46'-19'23'0,"0"41"-19"0,29-6 35 16,-8 6-37-16,-3 6 0 15,-4 13 0-15,4-4 1 16,10 4-4-16,8-3 0 16,10-1 2-16,3 4 1 15,4 6-2-15,4 7 1 16,-1 2-1-16,-2 4 1 15,-12 5 0-15,0 1 0 0,-6 0-2 16,-4-3 1-16,-4-10-6 16,0-3 1-16,4 0-11 15,11-9 1-15,-1-6-1 16,1-13 0-16</inkml:trace>
  <inkml:trace contextRef="#ctx0" brushRef="#br0" timeOffset="78736.5147">21703 8861 36 0,'-14'-31'18'0,"24"-13"-17"0,-6 28 36 0,3-2-37 16,7-1 1-16,7 0 0 15,4-3 1-15,7 3-5 16,-1 4 1-16,8-1-7 16,-3 3 1-16,6 10-4 15,-7 6 1-15</inkml:trace>
  <inkml:trace contextRef="#ctx0" brushRef="#br0" timeOffset="79368.8502">22239 8727 41 0,'0'-16'20'0,"7"-28"-20"0,0 25 38 16,0-12-36-16,4 3 1 16,6-1 0-16,1 1 0 15,-4 3-4-15,-3 3 0 16,-4 3 4-16,-11 7 0 15,-6 9-2-15,-4 9 1 16,-4 3 0-16,-7 16 1 0,-3 10 0 16,0 6 0-16,3 6-1 15,1 3 0-15,6-13 0 16,4 1 0-16,7-7-2 16,0-5 1-16,7-5-2 15,3-2 1-15,4-6-3 16,7-7 0-16,4-3-5 15,3-9 0-15,7-7-4 16,8-5 1-16,2-4-3 16,-2-7 1-16,-1 1 2 15,0 0 1-15,-6 3 6 16,-12 6 1-16,4 0 7 16,-14 10 0-16,-7 9 5 15,-10 9 1-15,-8 7 1 16,1 9 1-16,-8 3-2 15,4 4 0-15,3-7-3 16,7-3 0-16,1-4-3 0,6-2 1 16,4-6-3-16,11-4 0 15,-1 0-1-15,5-3 0 16,2-12-1-16,4-7 0 16,1-3 0-16,6-3 1 15,-4 0-1-15,-2 4 0 16,-1 2-1-16,-4 3 1 15,-2 4-1-15,-1 6 1 16,-4 3 0-16,-3 3 0 16,0 6 0-16,-3 7 0 0,-4 0 0 15,0 3 0 1,0-1-5-16,-4-2 1 0,1 3-8 16,-1-3 0-16,4 2-5 15,7-2 1-15</inkml:trace>
  <inkml:trace contextRef="#ctx0" brushRef="#br0" timeOffset="79596.3928">22701 8573 44 0,'-21'-28'22'0,"21"-4"-16"16,4 26 39-16,3-3-44 15,3-4 0-15,1-3 1 16,6-2 0-16,1-1-3 0,3-3 0 15,11 3 0-15,3 0 0 16,1 0-7-16,-1-3 1 16,-3 7-8-16,-4-1 1 15,-7-3-1-15,-7 4 0 16</inkml:trace>
  <inkml:trace contextRef="#ctx0" brushRef="#br0" timeOffset="79758.6788">22959 8209 40 0,'-25'47'20'0,"-17"22"-19"0,31-50 42 0,1 9-42 16,-5 10 1-16,1 12 0 16,0 6 1-16,0-2-4 15,4 5 0-15,2-5 1 16,5-14 1-16,3-5-6 16,0-10 1-16,7-9-6 15,0-10 1-15,0-9-5 16,11-7 0-16</inkml:trace>
  <inkml:trace contextRef="#ctx0" brushRef="#br0" timeOffset="80096.2864">22994 8488 29 0,'-11'6'14'0,"-10"32"-6"16,14-22 23-16,0 6-27 16,-3 6 0-16,3 0 3 15,7 7 1-15,0-10-10 16,7-3 1-16,3-7 5 0,1-2 1 15,-1-7-3-15,8-6 1 16,-4-12-2-16,7-1 0 16,0-3-1-16,-3 4 1 15,0-1-1-15,-4 1 0 16,-4 6 0-16,1 6 0 16,0 3-1-16,-1 3 1 15,-3 3 0-15,0 4 1 16,-3-1-1-16,-4 4 1 15,0 0-1-15,0-4 1 16,0-5-4-16,3-1 1 16,-3 3-4-16,4-9 0 15,-4 0-4-15,3-3 0 0,1-6-5 16,3 2 0-16</inkml:trace>
  <inkml:trace contextRef="#ctx0" brushRef="#br0" timeOffset="80602.1568">23230 8673 28 0,'-10'25'14'0,"-1"-3"-7"0,11-19 22 0,0 1-26 15,0 2 0-15,0-6 1 16,0 0 0-16,4-6-5 16,3-4 0-16,0-2 3 15,3-1 0-15,1 1-3 16,0-1 1-16,-1-3-4 15,1 4 1-15,-1-1-2 0,1 7 0 16,-4 3 0-16,0 3 0 16,0 3 1-16,0 3 1 15,0-3 4-15,0 7 1 32,0-10 3-32,4-3 0 15,3-10 0-15,4 1 0 16,-1-1 0-1,5-3 0-15,-1-3-2 0,-7 4 1 16,-4 2-3-16,-6 4 1 16,-8-1-1-16,-6 4 1 15,-4 0 0-15,-7 9 1 16,-1 10-1-16,-2 5 0 0,-1 11 1 16,0 5 1-16,1 7 1 15,-1 0 0-15,4-1-1 16,7-5 1-16,7-4-2 15,3-6 1-15,8-3-3 16,6-6 1-16,8-7-4 16,3-5 0-16,0-8-5 15,11-5 1-15,3-4-7 16,0-9 0-16,8 7-6 16,3-4 1-16</inkml:trace>
  <inkml:trace contextRef="#ctx0" brushRef="#br0" timeOffset="81074.3152">24052 8099 52 0,'-45'13'26'0,"-1"18"-26"0,39-24 47 15,-11 8-46-15,0 7 0 16,-3 6 0-16,-4-3 1 16,-3 7-2-16,0 5 0 0,-4 4 0 15,4-3 1-15,0 0-7 16,3-4 1-16,8-6-6 16,6-6 1-16,7-9-5 15,4-10 0-15,4 0 0 16,3-12 0-16,0 2 9 15,4 1 0-15,-1 0 8 16,1 3 0-16,-1-1 8 16,1 4 0-16,0 7 2 15,-4 2 1-15,0 10-3 16,-4 6 0-16,-3 10-3 16,0 5 0-16,-3 11-3 15,-4-8 0-15,0 1-3 16,-1-3 1-16,1-3-2 15,-3-4 0-15,3-6-5 16,3-9 0-16,4-6-6 16,7-13 0-16,4-6-4 15,3-7 0-15</inkml:trace>
  <inkml:trace contextRef="#ctx0" brushRef="#br0" timeOffset="81237.5428">23844 8579 35 0,'7'-59'17'0,"11"30"-13"0,-11 17 30 16,4-4-32-16,6-3 0 15,4-3 0-15,11 4 0 16,-4-1-3-16,4-3 0 16,0 0 0-16,0-3 1 0,-1 3-6 15,-2 0 0-15,-5 3-6 16,-3 0 1-16,-3 7-1 16,0 2 0-16</inkml:trace>
  <inkml:trace contextRef="#ctx0" brushRef="#br0" timeOffset="81575.5">24218 8256 30 0,'-14'41'15'0,"-25"-10"-13"16,29-18 31-16,-1 3-31 15,-3 5 0-15,0 1 1 16,3 0 1-16,4 3-5 16,4 1 0-16,3 2 3 15,0-3 0-15,3 0-1 16,4-3 0-16,0-3-1 15,4-4 1-15,7-5-1 16,-4-4 0-16,0-6 0 16,0 0 0-16,-3-6 1 15,-1 0 0-15,-3-4 1 16,-3 4 1-16,-4 6 0 0,0-6 0 16,-7-1 0-16,-4 4 0 15,-3 3-1-15,0 0 1 16,-4 3-2-16,1-6 0 15,6-3-2-15,4-4 1 16,3-2-7-16,11-1 1 16,4-2-8-16,7-1 0 15,3-3-1-15,4-3 0 16</inkml:trace>
  <inkml:trace contextRef="#ctx0" brushRef="#br0" timeOffset="81951.5259">24649 8049 34 0,'0'3'17'0,"-7"4"-16"0,-1-1 33 0,-6 6-30 15,-3 4 1-15,-8 3 2 16,0 3 1-16,4 0-10 16,0 0 1-16,3-3 5 15,8-4 0-15,-1 4-2 16,8 0 0-16,3-7-2 15,3 1 1-15,4-4-2 16,4 1 1-16,6 2 0 16,1 1 0-16,0-1 0 0,-4 7 0 15,0-3 1 1,-3 3 0-16,-4 0 0 16,-7-4 1-16,-4 4 0 0,-7 6 0 15,-6 3-1-15,3 1 1 16,-4-1-1-16,-3 0 0 15,-7 3-3-15,-4 1 1 16,0-10-6-16,4-3 0 16,3-10-7-16,4-6 1 15,7-9-4-15,7-13 1 16</inkml:trace>
  <inkml:trace contextRef="#ctx0" brushRef="#br0" timeOffset="82153.217">24356 8485 40 0,'17'-6'20'0,"12"12"-13"0,-19-6 38 0,1 9-40 15,-1 7 0-15,8 6 3 16,3 9 0-16,4 10-10 16,0 3 0-16,3 3 6 15,0-6 1-15,0-3-3 16,-3-4 1-16,3-3-6 16,-3-5 1-16,3-5-6 15,4-8 0-15,7-7-7 16,6-3 0-16,23 1-3 15,9-14 0-15</inkml:trace>
  <inkml:trace contextRef="#ctx0" brushRef="#br0" timeOffset="83528.3438">25090 8090 39 0,'-50'9'19'0,"47"4"-11"0,3-10 19 0,3 0-27 16,4 3 0-16,4 4 0 15,6-4 1-15,5 0-2 16,6 1 1-16,4-4-1 16,3-6 1-16,-3-7-2 15,-1 1 0-15,-2-4-2 16,-5-2 1-16,-3 5-1 16,-3 1 0-16,-7 6 1 15,-4 6 0-15,-7 0 2 0,-4 6 0 16,-3 4 3-16,-3 6 0 15,-8 0 2-15,-7 3 0 16,1-1 0-16,-1 5 1 16,4-8 0-16,7-5 0 15,3-1-2-15,7 1 0 16,4-4-2-16,8-2 1 16,6-1-2-16,3-3 1 15,1 0-2-15,-4 0 1 16,4 0-1-16,-1-3 1 15,1 4-2-15,-4-1 1 0,-3 0-1 16,-4-3 1-16,-4 6-1 16,-3 0 0-16,-3 10 1 15,-4-3 1-15,0 2 0 16,-4 1 0-16,0 0 0 16,1-1 0-16,-1-2 0 15,4-4 0-15,4 1-1 16,3-7 1-16,0-3 0 15,3-6 0-15,4-7-1 16,0-3 0-16,0-2-1 16,0-1 0-16,0-3-2 15,0-10 1-15,-3 1-1 16,0 0 1-16,-4 6 0 16,0 3 0-16,0 3 1 15,0 6 1-15,-4 10 2 0,0 3 0 31,-3 28 2-31,-7 4 1 16,0 12-1-16,-3 12 1 16,-8 10-1-16,-3 19 1 15,-8-1-2-15,-2 4 1 16,2-6-2-16,1 2 0 16,3 1-1-16,4-4 0 15,7-18-3-15,7-13 1 16,7-12-5-16,3-10 0 15,8-15-5-15,6-10 1 16</inkml:trace>
  <inkml:trace contextRef="#ctx0" brushRef="#br0" timeOffset="84052.9893">25601 8510 24 0,'-14'32'12'0,"0"40"-3"16,10-60 16-16,-3 10-24 16,0 6 0-16,-3 1 0 15,-1-4 1-15,4-3-3 16,0-7 1-16,3-2-2 0,8-10 0 16,3-9-3-16,0-10 1 15,4-6-5-15,-1-16 1 16,4-9-1-16,7-9 0 15,4-4 4-15,0-9 0 16,3-3 6-16,0-6 0 16,4 12 5-16,-7 3 1 15,-4 19 2-15,-3 10 1 16,-4 28-1-16,-4 15 1 16,-3 16-2-16,-7 13 0 15,-3 3-1-15,-4 9 0 16,0 9-3-16,0 20 1 15,-4 5-1-15,-3 4 0 16,-4 3-2-16,-3-6 1 0,-4-1-1 16,1 1 0-16,3-3 0 15,-1-10 0-15,5-6-1 16,3-16 1-16,0-9-2 16,3-10 1-16,4-9-1 15,0-10 0-15,3-8-3 16,4-17 1-16,0-12-5 15,7-22 0-15,11-3-8 16,7-10 0-16,6-9-1 16,8-12 0-16</inkml:trace>
  <inkml:trace contextRef="#ctx0" brushRef="#br0" timeOffset="85088.6981">26127 8325 37 0,'-21'13'18'0,"21"15"-20"0,0-25 34 16,3 3-31-16,1 1 0 15,-1-1 0-15,4 0 0 16,4-3-2-16,6-3 1 16,5 0-1-16,2-3 0 15,5 0-3-15,-1 0 1 16,-4 0-2-16,1 3 1 0,-4 3-1 15,-3 0 1-15,-4 3 1 16,-7 4 1-16,-7-1 2 16,-3 1 0-16,-4-1 3 15,-8 0 0-15,1 1 0 16,-7 2 0-16,0-2 0 16,-4-1 0-16,1-3-2 15,6-6 1-15,0-3-4 16,4-6 0-16,7-7-2 15,0-6 1-15,4 0-1 16,10-9 1-16,3-4-1 16,4-9 1-16,0 10 2 15,4 6 0-15,-4 6 4 16,0 9 1-16,-3 7 1 16,-4 12 0-16,0 7 0 15,-4 6 1-15,-3 6-1 16,-3 9 1-16,-4 7-3 15,-4 6 0-15,-6 13-1 0,-4 2 1 16,-1 4-2-16,5 0 0 16,-1-13-3-16,4-6 0 15,3-6-2-15,1-6 1 16,3-10-4-16,0-6 0 16,0-7-1-16,0-6 0 15,3-6 2-15,1-3 1 16,-1-9 1-16,4-7 1 15,4-6 3-15,3-3 0 16,0 2 1-16,10 1 0 16,4 0 0-16,4-6 0 0,3 6-1 15,-3 0 1-15,0-3-1 16,-1 9 1-16,-2 0 0 16,-8 3 0-16,-7 4-1 15,-7 5 1-15,-7 7 0 16,-7 0 0-16,-8 7 1 15,-6-1 0-15,4 6 0 16,-5 1 0-16,5 0 0 16,2-4 1-16,5-3-1 15,3-6 0-15,0-3-2 16,3-6 0-16,4-7-3 16,3-3 0-16,1 0-3 15,3-6 0-15,0-3-2 16,3 0 1-16,1 3 0 15,-1 3 1-15,1 6 3 0,0 7 1 16,-4 9 4-16,0 0 1 16,0 12 3-16,-4 7 0 15,-3 19 2-15,0 9 0 16,0 9-1-16,-4 13 1 16,1-3-1-16,-1 0 1 15,0-3-2-15,4-10 1 16,4 0-3-16,3-6 1 15,3-9-3-15,8-10 1 16,3-12-3-16,4-10 1 0,3-12-6 16,14-7 1-1,4-9-6-15,7-6 0 0,3-10-4 16,1-15 0-16</inkml:trace>
  <inkml:trace contextRef="#ctx0" brushRef="#br0" timeOffset="85533.7651">26719 8225 27 0,'-45'3'13'0,"16"22"-7"15,22-19 20-15,-7 4-24 16,-7-1 1-16,-4 4 3 16,1 2 1-16,-1 4-8 15,4 3 1-15,7 0 4 0,3 0 1 16,4-3-3-16,3 6 1 15,4 3-2-15,4 0 1 16,3 7-2-16,0-1 0 16,-3 4 1-16,-1 3 0 15,-3-4-1-15,-3 1 1 16,-1-4 0-16,1-8 0 16,-1-1-1-16,1-7 0 15,-1-5-3-15,0-4 0 16,4 1-2-16,0-4 0 15,4-9-2-15,3-10 0 16,4-2 0-16,-1-10 0 16,4-4 4-16,4-5 0 15,3-1 3-15,0 1 0 16,0-7 1-16,4 10 1 0,7-1 0 16,3 1 0-16,0 3-3 15,1 3 1-15,-5 0-6 16,-2 3 1-16,-8 3-4 15,-3 6 1-15</inkml:trace>
  <inkml:trace contextRef="#ctx0" brushRef="#br0" timeOffset="85702.3722">26769 8498 31 0,'-18'44'15'0,"-17"50"-10"15,28-72 29-15,-4 18-32 16,1 1 1-16,-4 6 0 15,-4 3 1-15,0 0-6 0,-3 10 1 16,3 0 2-16,1-7 0 16,3-3-7-16,0 0 1 15,3-9-7-15,7 6 0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52:02.828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18764 5804 31 0,'-10'-9'15'0,"20"-29"-9"0,1 29 15 16,3 2-20-16,4 1 1 0,6 0 0 16,1-1 0-16,3-2-3 15,11-4 1-15,7 1 2 16,-4-7 0-16,-3-3 0 15,-7 3 0-15,-4 4-4 16,-10-1 1-16,-8 0-4 16,-6 1 1-16,-11-1-2 15,-7-3 0-15,-15-3-1 16,5-3 1-16,2 0 2 16,1 12 1-16,4 7 4 15,3 9 0-15,3 16 2 16,0 3 0-16,1 9 1 15,3 7 1-15,0 15 0 16,-4 16 0-16,1 7-1 16,-1-4 1-16,0-3-1 15,1 0 0-15,-1-10 0 16,1-5 0-16,-1-17 0 16,4-2 1-16,0-13-1 15,0 0 1-15,-4-7-2 0,1-2 1 16,3-7-2-16,0-9 1 15,3-6-2-15,1-4 1 16,3-6-2-16,3 4 1 16,8-7-8-16,6-13 1 15,4-2-9-15,11-14 1 16,21-11-3-16,-4-7 1 16</inkml:trace>
  <inkml:trace contextRef="#ctx0" brushRef="#br0" timeOffset="267.3499">19304 5468 37 0,'0'-6'18'0,"7"-6"-23"0,0 2 35 0,4 1-29 15,3-1 0-15,3-2 0 16,5-1 0-16,-1 4-2 16,0 3 1-16,4 3 0 15,-4 6 1-15,-4 6-1 16,-2 7 1-16,-1-1-1 15,-11 10 1-15,-3-6-1 16,0 3 1-16,-3 3 0 16,-4-3 0-16,0 3-4 15,-1-3 0-15,1-3-5 16,0-3 0-16,0-4-3 16,0-2 0-16</inkml:trace>
  <inkml:trace contextRef="#ctx0" brushRef="#br0" timeOffset="704.3086">19420 5581 6 0,'0'0'3'0,"0"13"7"0,0-7-4 15,0 4-6-15,0 2 0 16,-3 4 0-16,-1-4 0 0,1 4 0 16,-1 6 0-1,1 3 2-15,-1 6 0 0,-3-2 1 16,0 2 0-16,0-3 2 15,0 0 1-15,-4-6 1 16,4 3 0-16,0-9-2 16,4-3 1-16,3-10-2 15,3-9 1-15,1-7-2 16,3-6 0-16,0-9-3 16,4-3 0-16,-1-4-4 15,-3-3 0-15,0 4-3 16,-3 3 1-16,-8 2-1 15,1 11 0-15,-4 5 2 16,-4 13 0-16,-3 16 5 16,0 3 1-16,3 15 4 15,1 10 0-15,3 9 1 16,0 1 0-16,3-1 0 16,4 0 1-16,4-3-3 15,3 1 0-15,3-14-2 16,4 1 1-16,8-4-1 0,2-9 0 15,4-15-6-15,18-4 1 16,4-12-9-16,17-10 1 16</inkml:trace>
  <inkml:trace contextRef="#ctx0" brushRef="#br0" timeOffset="1113.8517">20098 5628 47 0,'-50'-15'23'0,"40"-7"-27"0,13 12 38 0,4 1-34 16,0-10 1-16,15-6 0 15,2 0 0-15,8-3-3 16,3-4 0-16,8-2-2 15,-8-1 0-15,-3-2-2 16,-8 12 0-16,-6 0-1 16,-4 3 1-16,-7 0 1 15,-7 9 1-15,-3 10 5 16,-8 12 0-16,-7 13 2 16,1 10 1-16,-4 12 1 15,-4 9 0-15,0 6 0 0,-3 7 0 16,3 10-2-16,4 11 1 15,4-5-3-15,6-10 1 16,4-9-2-16,3-7 0 16,4-6-6-16,11-9 1 15,3-16-7-15,4-12 0 16</inkml:trace>
  <inkml:trace contextRef="#ctx0" brushRef="#br0" timeOffset="1321.5812">20122 5763 34 0,'-56'38'17'0,"14"3"-12"0,35-26 24 0,-4 1-26 16,4 3 0-16,3-4 1 15,4 4 1-15,4-3-6 16,7-4 0-16,3-5 4 16,3-10 0-16,12-13-4 15,6 0 1-15,7-15-5 16,4-10 0-16,0 0-5 15,0-6 0-15,0 0-4 16,-1 0 1-16</inkml:trace>
  <inkml:trace contextRef="#ctx0" brushRef="#br0" timeOffset="1851.6555">20581 5468 23 0,'-7'35'11'0,"-18"6"-4"0,18-29 18 16,-7 10-23-1,0 3 1-15,-4 19 2 0,1 13 0 16,3-4-6-16,0 3 0 15,-4-5 3-15,7-8 1 16,1-2-1-16,3-9 0 16,0-14-1-16,3-5 0 15,1-7 0-15,3-12 1 16,3-13-1-16,1-15 0 16,3-13-1-16,3-4 1 15,8-2-1-15,7 0 0 16,-1 9-1-16,4 6 1 15,4 1-1-15,7 8 0 0,0 14 0 16,-4 2 1 0,-7 7 0-16,-6 9 0 0,-5 10 1 15,-6 5 0-15,-11 8 0 16,-11 5 0-16,-6 16 0 16,-5 0 1-16,-2 0-1 15,-1 3 0-15,0-9 0 16,4 0 1-16,0-7-1 15,3-12 0-15,4-9-1 16,4-10 1-16,-1-3-1 16,7-6 1-16,1-7-2 15,3 4 1-15,0-4-1 16,0 4 1-16,0 9 0 16,3 3 0-16,-3 6 1 15,0 4 0-15,0 2 0 16,0 7 0-16,4-6 0 15,0 0 1-15,3-1-1 16,3-2 0-16,4-4-7 0,4-2 1 16,14-4-9-16,10 0 0 15</inkml:trace>
  <inkml:trace contextRef="#ctx0" brushRef="#br0" timeOffset="2323.1577">21086 5519 37 0,'-32'37'18'0,"28"-12"-19"0,8-15 24 15,6 2-23-15,4 4 0 16,8-3 0-16,9-4 0 15,12-3-8-15,6-6 0 0,11-6-2 16,-3-3 1-16</inkml:trace>
  <inkml:trace contextRef="#ctx0" brushRef="#br0" timeOffset="2640.8229">21537 5472 19 0,'-39'31'9'0,"-21"7"-8"15,43-29 12-15,-8 10-13 16,-7 3 0-16,-3 0 2 16,7-3 0-16,-1-1-2 15,5 4 1-15,3 0 3 16,3-9 1-16,4 6 0 16,0-4 1-16,3 1-1 15,4-7 1-15,4 4 0 0,3-7 1 16,3 0-3-1,15-2 1-15,3-11-2 16,7 1 0-16,7-7-1 0,4 1 1 16,0-1-4-16,-7 1 0 15,0-1-6-15,-4 7 0 16,-4 3-7-16,-9 0 1 16,-5 9-2-16,-3 7 1 15</inkml:trace>
  <inkml:trace contextRef="#ctx0" brushRef="#br0" timeOffset="3061.4514">21304 5964 29 0,'-53'47'14'0,"-24"16"-8"0,66-60 28 0,1 3-31 16,-1-3 0-16,4 0 1 15,3-3 0-15,4 0-5 16,4 3 1-16,7-9 3 16,3-6 1-16,14-10-2 15,7-3 0-15,0-7-4 16,8 4 1-16,-4-10-5 15,-8 10 0-15,-2 0-2 16,-8 6 1-16,-4 6-1 16,-3 4 0-16,-7 12 3 15,-3 9 0-15,-11 7 5 16,-4 3 0-16,-10 6 3 16,-3 3 0-16,-1 10 1 15,-7-7 0-15,-3-3 0 16,7 4 0-16,3-4-2 15,4 0 0-15,3-3-2 16,4-3 1-16,3-3-1 0,8-3 0 16,-1-1 0-16,4-5 0 15,7-4 0-15,7 0 0 16,4-3 0-16,0 0 1 16,-1-3-1-16,5 4 0 15,2-4-1-15,1 0 1 16,3-4-5-16,-3 1 0 15,0-3-5-15,6-3 1 16</inkml:trace>
  <inkml:trace contextRef="#ctx0" brushRef="#br0" timeOffset="3813.4451">21890 5923 34 0,'-32'0'17'0,"57"3"-10"0,-11-9 18 16,7-3-24-16,7-7 1 15,1-6 1-15,2-6 0 16,5-4-4-16,2 1 1 16,5-3 1-16,-8-1 0 15,7 1-5-15,-6 2 0 16,-8 7-7-16,-7 3 0 15,-3-6-2-15,-18-3 1 16</inkml:trace>
  <inkml:trace contextRef="#ctx0" brushRef="#br0" timeOffset="3965.7501">22200 5453 28 0,'-21'37'14'0,"-18"29"-13"0,32-44 28 0,-3 10-29 16,-1 30 1-16,-3 10 1 15,0 7 0-15,0-4-3 16,3 3 1-16,1-12 1 15,3 0 0-15,3-3-5 16,0-13 1-16,4-6-7 16,8-13 1-16</inkml:trace>
  <inkml:trace contextRef="#ctx0" brushRef="#br0" timeOffset="4169.3488">22006 6127 35 0,'-21'13'17'0,"-7"2"-14"0,24-12 27 16,1 0-30 0,3 1 0-16,3-4 1 0,8-4 1 15,3-2-2-15,0-6 0 16,4-1-2-16,3-6 0 16,7-9-7-16,4-6 1 15,3-13-3-15,11-7 0 16</inkml:trace>
  <inkml:trace contextRef="#ctx0" brushRef="#br0" timeOffset="4413.4289">22557 5635 33 0,'-7'9'16'0,"17"-6"-18"0,-6 0 30 0,3 4-28 16,0-4 1-16,3 3 0 15,1 3 1-15,0 1-2 16,-1-1 0-16,1 4 2 15,-4 2 1-15,-4 7-1 16,-6 3 1-16,-4 7 0 16,-4 2 0-16,-7 7-1 15,-10 3 1-15,-7 0-2 16,-14-3 1-16,-4-1-4 16,3 1 0-16,8-6-8 15,3-10 0-15,7-10-3 16,8-8 1-16</inkml:trace>
  <inkml:trace contextRef="#ctx0" brushRef="#br0" timeOffset="4581.728">22363 6002 41 0,'14'18'20'0,"14"20"-23"0,-21-29 38 16,4-2-35-16,3 2 1 15,7 4 0-15,0-1 1 16,0 1-6-16,4-1 1 15,3-2-6-15,7-4 1 16,8-9-4-16,-4-3 1 16</inkml:trace>
  <inkml:trace contextRef="#ctx0" brushRef="#br0" timeOffset="4922.8752">22987 5553 41 0,'-25'-3'20'0,"50"-13"-26"0,-14 7 39 0,10-1-33 16,0-2 0-16,0 3 0 15,0-1 1-15,0 4-1 16,1 6 0-16,-1 3 0 16,-7 10 0-16,-4-1 0 15,-2 4 1-15,-8 6 0 16,-4 6 0-16,0 0 0 15,-3 4 1-15,0 11 0 16,0-8 0-16,4 6-1 16,-1-13 1-16,1-3-1 15,-1-6 1-15,1 3-1 16,-1 0 1-16,1-7-1 16,-8-2 0-16,0-1-4 0,1-8 0 15,-1-8-6-15,4-2 0 16,-3-13-5-16,3-12 0 15</inkml:trace>
  <inkml:trace contextRef="#ctx0" brushRef="#br0" timeOffset="5100.0655">23015 5478 27 0,'-7'16'13'0,"18"15"-5"0,-11-22 20 0,-4 10-25 16,1 12 0-16,-4 20 3 15,-7 14 0-15,-4 17-7 16,-14 0 0-16,4 12 4 15,0 9 1-15,3-3-3 16,7-2 1-16,8-14-8 16,6-18 0-16,8-13-7 15,20-21 1-15</inkml:trace>
  <inkml:trace contextRef="#ctx0" brushRef="#br0" timeOffset="5691.8252">23488 5462 44 0,'25'-25'22'0,"17"9"-29"0,-28 16 37 16,7 0-30-16,0 4 0 15,-3-1 0-15,0 9 1 16,-4 7-1-16,-4-3 0 15,-3 6 1-15,-7 3 0 16,-7 3-1-16,-3 0 1 16,-11 0-1-16,-1 7 1 15,-2-1-1-15,-1-9 1 16,4-3-2-16,3-6 1 16,4-10-2-16,4-6 1 15,3-6-1-15,3-3 0 0,4-4-2 16,4-3 1-16,3-2-2 15,3-1 1-15,1-3-1 16,-4 6 1-16,0 1-1 16,0 2 1-16,-4 4 1 15,-3-1 0-15,0 4 2 16,-7 3 0-16,-3 3 2 16,-4 3 0-16,-4 3 2 15,-3 7 0-15,0 6 1 16,0 3 0-16,6 9 1 15,1 3 0-15,0 13-1 16,0 4 1-16,4 2-2 16,-1-3 1-16,0 6-2 15,1-5 1-15,3-1-2 16,0-9 1-16,3-1 0 16,4-5 0-16,4-1-3 0,3-12 0 15,0-6-4-15,3-7 1 16,12-5-6-16,6-14 1 15,11-6-4-15,3-6 0 16</inkml:trace>
  <inkml:trace contextRef="#ctx0" brushRef="#br0" timeOffset="5897.0518">23721 5917 24 0,'10'-31'12'0,"-13"27"-4"0,-1 4 21 16,-3 10-26-16,-3 2 0 0,-1 13 3 15,-10 4 0-15,0-1-6 16,0-3 1-16,3 0 4 15,0 3 1-15,8 0-2 16,3 1 0-16,7-4-1 16,7-3 0-16,7 0-3 15,0-7 1-15,7-5-7 16,4-4 0-16,3-3-9 16,7-9 1-16,4-4-1 15,21-2 1-15</inkml:trace>
  <inkml:trace contextRef="#ctx0" brushRef="#br0" timeOffset="6621.6989">24208 5559 39 0,'0'-3'19'16,"17"0"-27"-16,-13 3 40 0,13-3-32 15,-2 3 0-15,13-13 0 16,-7 1 1-16,11-13-2 16,-8 6 0-16,19-9-3 15,-12 6 1-15,1 0-3 16,-11 6 0-16,-10-6-2 16,0 0 0-16,-19 7 0 0,1 2 0 15,-7-12 4-15,4 6 1 16,-4 3 4-16,3 4 0 15,-3 12 3-15,3 0 1 16,-3 38 1-16,4-10 0 16,-8 41-1-16,4-19 1 15,-11 44-2-15,8-22 0 16,-12 41 0-16,8-28 1 16,-11-1-1-16,8-18 1 15,-4 3-1-15,3-19 1 16,4-9-1-16,7-9 0 0,-1-7-1 15,5-7 0-15,6-14-1 16,1-1 0-16,10-22-5 16,0 6 1-16,14-24-6 15,-3 8 1-15,10-21-7 16,-7 10 0-16</inkml:trace>
  <inkml:trace contextRef="#ctx0" brushRef="#br0" timeOffset="6994.0286">24571 5597 38 0,'7'-6'19'0,"18"-10"-21"16,-18 10 32-16,14-7-30 15,-3 4 0-15,10-16 1 16,-7 6 0-16,7-9-4 0,-3 6 0 16,0 0-3-16,-8 3 1 15,-6 10-5-15,-1 2 0 16,-10 14-1-16,0-1 0 15,-7 22 7 1,60-72 4 0,-130 151 3-16,55-57 1 15,-2 25 6-15,6-12 0 16,-10 12 3-16,7-18 0 16,-11 2-5-16,7-12 1 15,-3 10-2-15,7-17 1 16,-4 1-3-16,8-9 1 15,-1-7-2-15,4-3 0 0,0-7-2 16,3-2 0-16,4-16-6 16,4 3 0-16,6-16-6 15,1 4 1-15,20-26-8 16,-6 7 1-16</inkml:trace>
  <inkml:trace contextRef="#ctx0" brushRef="#br0" timeOffset="7254.6031">25030 5628 48 0,'-36'-6'24'0,"36"-16"-27"16,7 16 41-16,0-4-38 0,15 1 0 15,6 0 0-15,7 6 1 16,11-7-1-16,0-6 0 16,0 4-4-16,0-1 1 15,-4 4-6-15,-3 6 1 16,-4 0-6-16,-10 0 1 16</inkml:trace>
  <inkml:trace contextRef="#ctx0" brushRef="#br0" timeOffset="7441.0341">25093 5829 45 0,'-70'44'22'0,"55"-3"-24"0,15-38 42 0,4 3-39 15,3-3 0-15,7-3 1 16,11-3 0-16,7 0-3 16,3-6 1-16,4-7-2 15,-1-6 1-15,1 0-5 16,0 0 0-16,0-6-8 15,3 0 0-15</inkml:trace>
  <inkml:trace contextRef="#ctx0" brushRef="#br0" timeOffset="7623.0031">25365 5635 37 0,'-50'37'18'0,"19"23"-15"0,24-44 27 16,-4 12-29-16,0 6 1 15,1 7-1-15,-1 0 1 16,-3 0-3-16,4-1 1 16,2-2-3-16,1-4 1 15,4 1-8-15,3-7 1 16,7-12-3-16,0-7 1 16</inkml:trace>
  <inkml:trace contextRef="#ctx0" brushRef="#br0" timeOffset="7810.5884">25396 5666 45 0,'-3'13'22'0,"-4"15"-25"0,3-6 45 0,1 9-42 16,-4 13 0-16,-4 9 1 16,1 1 0-16,-1 2-3 15,4-3 0-15,0-2-5 16,3-1 1-16,4-3-7 15,11-19 0-15</inkml:trace>
  <inkml:trace contextRef="#ctx0" brushRef="#br0" timeOffset="8253.1265">26173 5437 47 0,'-46'-6'23'0,"10"28"-25"0,22-10 40 16,-7 4-39-16,-7 6 1 16,0 6 0-16,-4 7 1 15,-7 5-1-15,4 11 0 16,3-8-3-16,4 1 1 15,3-9-5-15,11-10 1 16,0-3-7-16,10-13 0 0,1-6-1 16,-1-12 1-16,8-10 7 31,56-22 6-31,-106 38 4 16,60-31 0-16,0 6 7 15,0 6 1-15,4 6 0 16,0 0 0-16,3 7-7 15,7 6 0-15,0 0-3 16,4 6 1-16,-4 3-6 16,-3 0 1-16,-4 7-7 15,-7-1 0-15,-3 4-3 16,-8 3 0-16</inkml:trace>
  <inkml:trace contextRef="#ctx0" brushRef="#br0" timeOffset="8387.355">25848 6036 39 0,'-39'22'19'0,"18"-22"-22"0,21 0 37 16,0-6-34-16,7-4 0 16,4-5 0-16,6-1 0 15,1-3-3-15,3-6 0 16,4-3-3-16,0 3 0 16,-4 6-5-16,3 0 0 15</inkml:trace>
  <inkml:trace contextRef="#ctx0" brushRef="#br0" timeOffset="8767.5056">25940 5958 29 0,'-32'31'14'0,"4"19"-11"0,21-37 23 0,-4-4-25 15,-3 4 0-15,0-1 0 16,0 1 1-16,0 2-3 16,3-2 1-16,1 0 0 15,6-4 1-15,0 0-1 16,4-2 0-16,0-1 0 15,4-3 0-15,3-3-1 16,7-6 1-16,4-1-1 16,-1-2 1-16,5 0-1 15,6-1 1-15,0 4-1 16,4 0 1-16,3-4-1 16,-7 7 0-16,1 6 1 15,-5 4 0-15,-3 2 0 16,-6 4 1-16,-5 2 0 15,-3 7 0-15,-7 0 0 16,-3 3 0-16,-8 7 0 16,0-4 1-16,1-3-1 0,-4-3 0 15,0-7-3-15,3-5 1 16,0-7-4-16,1-12 0 16,3-10-6-16,3-6 1 15</inkml:trace>
  <inkml:trace contextRef="#ctx0" brushRef="#br0" timeOffset="8930.7078">26049 6002 24 0,'11'-19'12'0,"-4"19"-2"0,-7 6 18 0,0 0-25 16,-4 16 0-16,-3-3 1 15,-3 9 1-15,-1 10-6 16,-3 9 0-16,-4 12 4 16,1 10 0-16,-1 0-2 15,-3 0 0-15,10-6-5 16,4-10 0-16,7-2-8 15,7-17 0-15</inkml:trace>
  <inkml:trace contextRef="#ctx0" brushRef="#br0" timeOffset="9214.3359">26734 5575 46 0,'-39'-6'23'0,"53"6"-28"0,-11-3 38 16,11 3-34-16,4 3 1 16,3 6 0-16,4 1 0 15,3-1 0-15,4 4 0 16,-4-1-5-16,-3 1 1 15,-4-1-6-15,-3 1 1 16,-1-1-3-16,-6-2 1 16</inkml:trace>
  <inkml:trace contextRef="#ctx0" brushRef="#br0" timeOffset="9535.059">26758 5813 31 0,'-77'7'15'0,"41"5"-9"0,29-12 29 0,4 0-33 15,-1-6 0-15,1-3-1 16,3-1 1-16,7-2-3 15,3 5 0-15,1-2 2 16,3-4 0-16,7 4-3 16,-3 3 0-16,3 6 0 15,-10 9 1-15,-4 7-1 16,-11 12 0-16,-10 3 0 16,-4 1 1-16,1 5 2 15,-4 1 0-15,3-4 1 16,0-12 1-16,4 0-1 15,4-6 1-15,3-3 0 16,7-4 0-16,3-3-1 16,8-6 0-16,3-6-2 0,3-7 0 15,12-5-3 1,-1-1 0-16,7-6-4 0,0 0 1 16,4-7-3-16,-4 1 1 15,1 0-4-15,-1-4 0 16</inkml:trace>
  <inkml:trace contextRef="#ctx0" brushRef="#br0" timeOffset="10820.913">27287 5478 21 0,'-17'3'10'0,"13"-6"-9"0,4 6 15 0,0-3-16 16,0 0 1-16,7 0 1 16,0 3 0-16,0-3-1 15,-3 6 0-15,-1 4 2 16,-6-1 1-16,6-3-1 16,-6 1 1-16,-1 2-1 15,1 1 0-15,-4 2 0 16,3 1 0-16,-3-1-1 15,0 4 0-15,-3 0-1 0,-1 2 1 16,-3 4-1-16,0 0 0 16,0 0 0-16,0-3 0 15,3-3-1-15,0-7 1 16,4 1-1-16,0-1 0 16,7-9 0-16,0-6 1 15,7-4-1-15,4-2 0 16,3-4 0-16,4 0 0 15,6 1-1-15,1-1 1 16,3 7 0-16,-3-4 0 16,0 7-1-16,-4 6 1 15,-4 6 0-15,-2 7 0 0,-5 2 0 16,-6 10 1-16,-4 4 0 16,-7 8 0-16,-7 4-1 15,-4-3 1-15,-3 2-4 16,0-2 1-16,3 0-4 15,0-7 0-15,4-9-2 16,0-3 0-16,3-7 0 16,-3-2 0-16,0-1 3 15,0-9 1-15,4-6 4 16,-1-7 1-16,4-6 2 16,3-6 0-16,4 3 1 15,4-6 1-15,-1 6-1 16,4 0 0-16,4 7-2 15,0 2 1-15,-1 4-1 16,4 9 0-16,-3 0-2 16,3 3 1-16,-3 6-1 15,-8-2 0-15,1 5-1 0,-8 1 0 16,-3 2-1-16,-3 1 1 16,-5 3 0-16,-2 3 0 15,-4-3-1-15,-1-1 1 16,1-5 0-16,4-1 1 15,-1-2 0-15,4-4 1 16,0-3-2-16,3-3 1 16,4 3 0-16,0-3 1 15,0 0-2-15,3 0 1 16,1 0-1-16,-4 0 0 0,3 0-1 16,-3 4 1-1,0 2 0-15,0 0 0 0,0 0 0 16,0 4 1-16,0 2 1 15,0 1 1-15,0 3 1 16,-4 2 0-16,-6 4 1 16,-1 0 0-16,0 10-1 15,-3 2 1-15,4-3-2 16,-1-2 1-16,0-1-2 16,4 0 0-16,0-6-1 15,4-6 1-15,-1-7-2 16,4 1 1-16,3-4-1 15,4-6 1-15,4-13-2 16,3-6 1-16,0-9-1 16,7 3 0-16,7 0 0 15,4 3 1-15,0 3 0 16,-1 4 0-16,-2-1 0 0,-1 3 1 16,0 1 0-16,-7 6 1 15,-3 6-1-15,-8 3 1 16,-6 3 0-16,-4 13 0 15,-11 0 2-15,-10 6 0 16,-1 6 1-16,-13 4 1 16,3 5 1-16,4 1 1 15,7-10-1-15,7-2 0 16,3-7-1-16,7 3 0 16,8-10-2-16,13-5 0 0,8-10-6 15,7-6 1-15,7-7-6 16,6-9 1-16,1-3-8 15,3-6 0-15,11-7-2 16,-10 0 1-16</inkml:trace>
  <inkml:trace contextRef="#ctx0" brushRef="#br0" timeOffset="11067.2128">27548 5801 56 0,'-10'-6'28'0,"13"12"-31"16,1-12 60-16,3 6-54 15,7-10 1-15,4 7 1 16,6-3 0-16,8-7-7 0,7 4 1 16,10-4 3-16,4 1 1 15,4-4-8-15,-4 0 1 16,0 1-8-16,-1-1 0 15,-6 7-8-15,-3-4 0 16</inkml:trace>
  <inkml:trace contextRef="#ctx0" brushRef="#br0" timeOffset="11312.7092">27852 5939 37 0,'-74'44'18'0,"60"-22"-8"0,10-22 25 0,-3 0-30 16,0 6 0-16,0-3 2 15,3-6 1-15,1 3-11 16,-1-3 1-16,4-3 5 16,0-7 1-16,4 4-4 15,-1-7 1-15,4 0-7 16,1 1 1-16,-1-1-4 16,0 0 0-16,7-3-4 15,3 4 0-15,1 5-3 16,7 1 1-16</inkml:trace>
  <inkml:trace contextRef="#ctx0" brushRef="#br0" timeOffset="11633.4721">27979 5842 21 0,'7'3'10'0,"0"3"-6"0,-7-6 16 16,0 0-16-16,0 0 1 16,3 9 3-16,-3 4 0 15,0 3-9-15,-3 6 0 16,-8 6 8-16,1 6 0 15,-8-2-1-15,8-7 0 16,-5 12-1-16,-6 1 1 16,4 0-1-16,-1-4 0 15,0-6 0-15,4 4 0 16,-3-4 0-16,2-9 0 16,-2 0 0-16,-1-10 0 15,1 0-1-15,-5-2 0 0,1-7-1 16,0-3 0-16,3-1-1 15,1-8 0-15,-1-1-1 16,4 1 0-16,0-1-2 16,0 1 1-16,3-4-6 15,1 3 0-15,3 1-11 16,0 2 1-16,10 1-6 16,4-3 1-16</inkml:trace>
  <inkml:trace contextRef="#ctx0" brushRef="#br0" timeOffset="12073.319">28307 5929 35 0,'-4'0'17'0,"26"-3"-12"0,-1-3 23 0,0 3-28 16,7-3 0-16,4-4 1 15,10-2 0-15,-3-1-2 16,-4-9 1-16,1 3-6 15,-1-3 1-15,0-3-6 16,-3 3 1-16</inkml:trace>
  <inkml:trace contextRef="#ctx0" brushRef="#br0" timeOffset="12671.6715">28653 5691 28 0,'-36'16'14'0,"1"43"-5"0,28-43 20 16,-7 6-27-16,-4 6 0 15,1 4 0-15,-5 2 1 16,5 4-4-16,-4-1 0 16,-4-8 1-16,4-1 1 15,3 0-4-15,1-3 1 16,6 0-2-16,0-3 0 16,1-3-1-16,3-3 1 15,3-4 0-15,1-2 1 16,3-7 2-16,7-3 0 15,7-3 1-15,7-4 0 0,4-2 0 16,3-1 0-16,4 1 0 16,-4 0 0-1,4-1 0-15,-15 1 0 0,4 3 0 16,-6 6 0-16,-5 0 2 16,-6 6 0-16,-15 3 1 15,-7 10 1-15,-3 0 2 16,-7 9 0-16,-7 3 1 15,-1 13 1-15,12-6-1 16,3-4 1-16,3-2-2 16,7-1 0-16,4-9-3 15,0-3 1-15,4-7-2 16,6-2 1-16,11-10-2 16,1-6 0-16,6-7-1 15,0-3 1-15,0 1-1 0,4-1 0 16,-4 7-1-16,7-7 1 15,-7 10-1-15,-3-1 1 16,0 4-1-16,-4 6 1 16,-4 4 0-16,4 5 0 15,-3 1 0-15,-4 6 0 16,0-1 0-16,0-2 0 16,0 0-4-16,0-1 1 15,0-5-10-15,4 2 1 16,3-8-5-16,0-4 1 15</inkml:trace>
  <inkml:trace contextRef="#ctx0" brushRef="#br0" timeOffset="13591.1994">29210 5704 36 0,'21'-10'18'0,"36"-15"-17"0,-40 16 28 0,4-4-29 16,8 1 0-16,6-4 0 15,14 0 1-15,4 4-2 16,-3-4 1-16,-5 4-3 15,-6-1 1-15,0 0-4 16,-7 4 0-16,-11-7-5 16,0 4 1-16</inkml:trace>
  <inkml:trace contextRef="#ctx0" brushRef="#br0" timeOffset="13765.6608">29746 5456 19 0,'-21'9'9'0,"-25"7"-2"15,32-10 11-15,-7 7-14 16,-7 2 0-16,-8 11 3 0,-2 2 1 15,-8 6-10-15,-11 10 0 16,8 16 6-16,0-1 1 16,-4-2-3-16,3-7 0 15,8-3-5-15,7-6 1 16,10-10-9-16,7-6 1 16,18-9-1-16,11-13 1 15</inkml:trace>
  <inkml:trace contextRef="#ctx0" brushRef="#br0" timeOffset="13935.5262">29351 5920 25 0,'11'13'12'0,"3"15"-10"0,-11-22 23 0,-3 7-23 15,0-1 0-15,0 4 0 16,0-1 1-16,-3 4-4 16,-1 0 0-16,-3 0 2 15,0 3 1-15,0-3-7 16,4 0 1-16,3-4-5 15,3-5 0-15</inkml:trace>
  <inkml:trace contextRef="#ctx0" brushRef="#br0" timeOffset="14409.8975">29528 5936 21 0,'3'-16'10'0,"22"29"-6"16,-15-23 12-16,1 1-15 0,3 2 1 15,0 4 0-15,0 0 1 16,7 3-4-16,-6 3 0 16,-5 0 3-16,-10 7 0 15,-7 2-1-15,-4 4 0 16,-3 3 0-16,-10 3 1 16,10 3-1-16,-1-6 1 15,5 3-1-15,6 0 1 16,4 0 0-1,4 3 0-15,3 0 1 0,3-3 0 16,1 0-1-16,0 0 0 16,-1 3 0-16,-3 0 0 15,-7-3 0-15,0 0 0 0,-7 0-1 16,4-4 0-16,-8 1-4 16,1-3 1-16,-5 0-4 15,1-7 0-15,-10 4-6 16,-1-10 0-16,4 3 0 15,-4-6 0-15,0-6 3 32,114-29 9-32,-202 54 0 15,99-31 0 1,21-14 5 0,14 1 1-16,14 0-4 15,4-3 1-15,10 0-7 16,8-7 0-16</inkml:trace>
  <inkml:trace contextRef="#ctx0" brushRef="#br0" timeOffset="14662.3425">29976 5854 41 0,'-4'0'20'0,"36"-16"-26"0,-18 4 42 16,18-1-36-16,3-9 1 0,4 4-1 16,0-1 0-16,-1-3 0 15,8 3 0-15,0-3-2 16,-4 3 1-16,4-3-5 16,-10 7 0-16,9-1-5 15,-2 3 0-15</inkml:trace>
  <inkml:trace contextRef="#ctx0" brushRef="#br0" timeOffset="15027.9377">30095 5980 25 0,'-77'65'12'0,"49"-24"-10"16,24-35 16-16,1 4-18 15,-1-1 0-15,4-2-1 0,4-1 1 16,10-6-2-16,7-3 0 16,7-4-4-16,4-2 1 15,7-7-2-15,-4-9 0 16,-10 0 3 0,70-12 4-1,-155 43 1-15,85-25 0 16,-8 6 5-16,-6 13 0 15,-4 13 2-15,-7 9 1 16,-7 0-5-16,-11 6 0 16,4 7-1-16,-11 2 0 0,1 4-2 15,-1 3 0-15,-7 3-3 16,11-3 0 0,0-10-6-16,3-9 1 0,18-3-2 15,0-6 1-15</inkml:trace>
  <inkml:trace contextRef="#ctx0" brushRef="#br0" timeOffset="15227.99">30032 6221 22 0,'18'-22'11'0,"10"6"-13"16,-14 13 21-16,-3 0-18 16,3 3 0-16,-4 0 0 15,1 3 1-15,-8 0-3 16,1 4 1-16,-4 2 1 0,-4 4 0 15,-3-1-2-15,-3 7 1 16,-8 0-3-16,4 0 1 16,-4-4-5-16,1-2 1 15</inkml:trace>
  <inkml:trace contextRef="#ctx0" brushRef="#br0" timeOffset="15519.0949">30473 6149 24 0,'14'3'12'0,"4"3"-10"0,-11-3 19 0,-4 4-18 16,8-1 1-16,-4 3 1 15,-4 1 1-15,1-1-8 16,-4 1 1-16,0 5 5 15,-4-2 0-15,-6 6-2 16,-1-4 0-16,1 4-1 16,-8 0 0-16,-3 0-2 15,0-4 0-15,0-2-5 16,-1-4 1-16,5 1-6 16,3-13 0-16</inkml:trace>
  <inkml:trace contextRef="#ctx0" brushRef="#br0" timeOffset="15760.4989">30353 6259 29 0,'-7'6'14'0,"14"3"-7"0,-3-6 21 16,-4 7-25-16,0-1 0 16,7 1 1-16,-4 9 1 15,4-1-5-15,0 7 0 16,4 1 4-16,-1 2 0 15,5 0-1-15,-1-3 0 16,0 0-1-16,-4-3 0 16,11 0-1-16,-6 0 0 15,-5-13-5-15,1 1 1 0,3-4-6 16,4-3 1-16,-1-3-6 16,-3 0 0-16</inkml:trace>
  <inkml:trace contextRef="#ctx0" brushRef="#br0" timeOffset="46360.0091">6844 9627 35 0,'21'6'17'0,"53"-16"-13"0,-56 4 18 16,3-3-22-16,7-1 1 15,4-2 0-15,-4-4 0 16,-3-6-1-16,3-3 0 16,-3 0-4-16,3-13 1 15,-3 1-7-15,-1-13 0 16</inkml:trace>
  <inkml:trace contextRef="#ctx0" brushRef="#br0" timeOffset="46566.2011">7221 9037 18 0,'-17'22'9'0,"10"31"1"0,7-25 7 0,-4 16-14 16,-3 16 1-16,-3 9 1 15,-8 3 1-15,-3 25-8 16,-4 19 1-16,-3-3 4 16,0-9 0-16,-1 12-2 15,8 0 1-15,4-16-2 16,6-15 1-16,11-23-6 15,7-8 1-15,11-13-6 16,6-26 1-16</inkml:trace>
  <inkml:trace contextRef="#ctx0" brushRef="#br0" timeOffset="46830.4979">7183 9830 30 0,'-18'51'15'0,"-31"-4"-9"0,34-38 22 16,-6 4-24-16,0-1 0 16,0 1 3-16,0-4 0 15,7 0-9-15,3-2 0 16,4-4 6-16,7-3 1 16,11-3-3-16,6-4 1 15,8-5-2-15,3-10 1 16,4-9-1-16,3-4 0 15,0-6-5-15,4-6 0 16,0 10-10-16,3 5 0 0</inkml:trace>
  <inkml:trace contextRef="#ctx0" brushRef="#br0" timeOffset="47185.0645">7595 9304 31 0,'-53'34'15'0,"39"-28"-7"15,14-3 14-15,0-3-21 16,7-3 1-16,11 3 1 16,14 0 0-16,3-3-4 15,0 0 1-15,4 0 1 0,0 6 1 16,0 0-1-16,-4 0 0 15,-7 7 1-15,-3 5 0 16,-7-2 1-16,-8 6 0 16,-10 6 1-16,-7 3 0 15,-7 3 0-15,-4-6 0 16,-3 10-2-16,-4 3 1 16,-13 9-2-16,-5 3 1 15,-10-6-3-15,0-7 1 16,11-12-8-16,3-15 0 15,8-20-8-15,6-15 1 0</inkml:trace>
  <inkml:trace contextRef="#ctx0" brushRef="#br0" timeOffset="47378.1163">7669 9470 38 0,'18'15'19'0,"3"42"-11"0,-14-41 26 0,4 2-30 16,-1 14 1-16,-3 12 1 15,4 6 1-15,0 9-10 16,3-12 1-16,3-3 3 16,5-6 0-16,2-4-7 15,4-5 0-15,18-11-10 16,7-8 1-16</inkml:trace>
  <inkml:trace contextRef="#ctx0" brushRef="#br0" timeOffset="47725.9527">8230 9169 38 0,'-24'-7'19'0,"41"-43"-23"0,-6 41 27 16,-1-1-22-16,5 4 1 15,2 0 0-15,4 3 1 0,4 3-4 16,3 6 1-16,0 7 2 15,1 5 0-15,-8 4 1 16,-3 3 0 0,-15 32 1-1,-6-4 0-15,-5-3 0 16,-2-3 0-16,-1-3 0 16,4-6 0-16,-3-7-2 15,6-6 0-15,1 0-1 16,-1-6 1-16,4-6-2 15,0-1 1-15,-3-2-4 16,-1-1 1-16,0-3-7 16,1-2 1-16,-4-4-7 15,3-7 0-15</inkml:trace>
  <inkml:trace contextRef="#ctx0" brushRef="#br0" timeOffset="47924.8479">8269 9313 36 0,'0'16'18'0,"7"43"-13"0,-3-46 26 16,-1 12-26-16,1 12 0 16,-1 7 2-16,-3 25 1 15,0 13-10-15,-3 6 0 16,-1 6 6-16,1-10 1 16,3 1-8-16,0-3 0 15,7-20-12-15,3-18 1 16,8-22-1-16,0-16 0 15</inkml:trace>
  <inkml:trace contextRef="#ctx0" brushRef="#br0" timeOffset="48269.4765">8763 9238 37 0,'25'-10'18'0,"10"-15"-22"16,-28 19 34-16,4 3-29 15,-1 6 0-15,1 3 1 16,-1 0 0-16,1 7-2 16,-4 6 0-16,-3 3 1 15,-4 6 1-15,-4 0-1 16,-7 4 0-16,1-1 0 16,-1 0 0-16,-6-2-1 15,2-4 1-15,1-3-1 16,0-7 0-16,4-2 0 15,-1-4 0-15,4 1 0 16,4-7 0-16,3-3-1 0,7-13 1 16,0 1-3-16,3-4 1 15,1-3-4-15,-1-6 1 16,1-3-5-16,-4 0 1 16,-3-7-2-16,-4 4 0 15</inkml:trace>
  <inkml:trace contextRef="#ctx0" brushRef="#br0" timeOffset="48498.4197">8749 9172 24 0,'-18'12'12'0,"8"23"-6"0,6-16 21 0,1 6-25 16,-1 12 0-16,-3-5 2 15,0 5 1-15,0 7-6 16,0 3 1-16,3-3 5 16,4 10 0-16,-3-1-1 15,3 3 1-15,3 1-2 16,-3-4 0-16,7-6-1 15,0-3 1-15,4-13-2 16,3-6 0-16,4-9-5 16,3-6 1-16,0-4-6 15,0-16 0-15,4-12-5 16,3-9 0-16</inkml:trace>
  <inkml:trace contextRef="#ctx0" brushRef="#br0" timeOffset="48699.6325">9013 9532 26 0,'-14'-12'13'0,"-10"9"-7"0,17 3 17 16,-4 6-21-16,-3 7 0 16,-4 2 3-16,-3-2 1 15,7 12-4-15,3 3 0 16,4 3 5-16,4 4 1 16,3-1-1-16,7-8 0 15,3-1-2-15,8-10 1 16,10-8-7-16,1-4 0 15,6-6-10-15,11-10 0 16,14-12-5-16,10 6 0 0</inkml:trace>
  <inkml:trace contextRef="#ctx0" brushRef="#br0" timeOffset="49173.5986">9370 9150 31 0,'35'-16'15'0,"18"4"-10"0,-42 5 21 16,6 7-23-16,-3 4 0 15,0 2 5-15,1 3 0 16,-5 7-9-16,-3 3 0 16,-7 6 6-16,-3 0 0 15,-1 3-1-15,-3-3 0 16,4-6-3-16,-5 0 0 15,5 3-1-15,-4-3 0 16,3 3 0-16,1-1 0 16,-1 5 0-16,1 2 0 15,-1 0 0-15,-3 0 1 0,0-6-3 16,0-3 1-16,0-6-4 16,0-1 0-16,-4-3-5 15,4-2 0-15,0-14-5 16,4-8 0-16</inkml:trace>
  <inkml:trace contextRef="#ctx0" brushRef="#br0" timeOffset="49363.0177">9373 9244 20 0,'-3'-56'10'0,"6"15"1"0,-3 34 11 0,0 7-18 16,0 10 1-16,4 15 3 16,-4 19 1-16,0 12-10 15,0 7 0-15,0 6 7 16,0 16 1-16,-4 24-3 0,4-14 1 15,0-5-3-15,0-5 1 16,4-22-8-16,3-7 0 16,3-15-8-16,8-13 0 15,3-15-2-15,4-16 1 16</inkml:trace>
  <inkml:trace contextRef="#ctx0" brushRef="#br0" timeOffset="49767.2811">9924 9206 40 0,'7'41'20'0,"-11"37"-23"0,1-52 41 15,-8 8-35-15,-7 13 1 16,-3 3 1-16,0 10 1 0,-7-4-8 16,7 4 1-16,3-16 4 15,4-10 0-15,3-15-2 16,8-10 0-16,10-21-1 15,3-16 0-15,8-7 0 16,3-15 0-16,4-13 0 16,3-18 0-16,0-1 0 15,8 4 0-15,-5 18 0 16,5 7 0-16,-5 15 1 16,1 10 1-16,-4 6 0 15,4 10 1-15,-4 18 0 16,-3 13 1-16,-7 12 0 15,-8 13 0-15,-10 6-2 16,-3 0 1-16,-4 4-2 16,0-1 0-16,-4-6-6 15,1 3 1-15,-5 0-6 16,1-6 1-16,0-6-7 0,4-10 1 16,-1-12-3-16,4-13 0 15</inkml:trace>
  <inkml:trace contextRef="#ctx0" brushRef="#br0" timeOffset="50131.5428">10019 9558 22 0,'-4'-7'11'0,"11"-18"-6"0,-3 19 17 15,-1 0-20-15,5-1 1 0,-1 1 0 16,3 3 1-16,1 0-5 16,-4 0 0-16,0 6 3 15,-4 0 1-15,-3 6-2 16,-3 4 0-16,-4 3-1 15,0-1 1-15,-4 1-1 16,1 0 1-16,-5-13-1 16,5 3 1-16,-1 0 0 15,4 1 1-15,0-7-1 16,4 6 1-16,3-3 0 16,0-3 0-16,7-3 0 15,3-3 1-15,4-1-3 16,1 1 1-16,-1 0-1 15,0-1 1-15,0 1-1 16,0 0 1-16,-3 3-2 16,-1 0 1-16,-3 0-4 15,0 3 0-15,-3 3-4 16,-4 3 0-16,-7 6-5 0,0-2 1 16</inkml:trace>
  <inkml:trace contextRef="#ctx0" brushRef="#br0" timeOffset="50321.8159">9888 9868 29 0,'-63'60'14'0,"-18"-17"-4"0,60-36 24 16,-1-1-28-16,1 3 0 16,4 4 5-16,6-1 1 0,4 1-13 15,10 0 1-15,19-1 9 16,9 1 1-16,8-7-3 16,7-3 0-16,7-6-3 15,7-13 1-15,18-6-9 16,10-15 0-16,3-10-12 15,1 3 1-15,0-10-6 16,21-2 0-16</inkml:trace>
  <inkml:trace contextRef="#ctx0" brushRef="#br0" timeOffset="50832.3187">10664 9225 42 0,'-28'44'21'0,"32"-47"-15"0,3-3 34 0,7-1-37 15,18-5 1-15,7-4 0 16,6 0 1-16,5 1-7 16,-4-7 1-16,3 0 4 15,-7 0 0-15,-3 6-4 16,3-3 0-16,-3-3-6 15,-3 4 1-15,-8-1-7 16,-4 3 1-16,-6 4-4 16,-4 5 0-16</inkml:trace>
  <inkml:trace contextRef="#ctx0" brushRef="#br0" timeOffset="51200.6551">10993 8908 21 0,'-32'-6'10'0,"11"6"-3"0,17 0 12 15,1 3-15-15,-1 10 0 16,4 9 3-16,0 6 0 16,0 10-9-16,0 15 1 15,-3 19 5-15,3 3 0 16,-4 4-1-16,0-7 0 0,4 3-1 16,0 7 1-16,0 9-1 15,0-10 1-15,0-6 0 16,0-3 1-16,0-6-1 15,0-9 0-15,4-13-1 16,-4 6 1-16,-4-9-1 16,1-4 1-16,-8-5-1 15,1-4 0-15,-1-6-1 16,1-13 1-16,-5-6-1 16,-6-9 0-16,-3-3-1 15,-1 2 0-15,0-5-6 16,4-7 1-16,3 0-7 15,4 0 1-15,4-6-6 16,6 6 1-16</inkml:trace>
  <inkml:trace contextRef="#ctx0" brushRef="#br0" timeOffset="51403.4587">10636 9918 34 0,'-7'-6'17'0,"18"-10"-9"0,-8 10 26 16,4-3-29-16,0-1 1 15,0-6 1-15,4-2 1 16,3-7-11-16,11-1 1 16,3-2 6-16,4-3 0 15,7 9-6-15,3-3 1 16,-3 0-6-16,3-3 1 16,0-1-7-16,1 1 1 15,3 0-4-15,-8-4 1 0</inkml:trace>
  <inkml:trace contextRef="#ctx0" brushRef="#br0" timeOffset="51693.0569">11243 9382 42 0,'-28'19'21'0,"28"-29"-24"16,3 1 41-16,1-4-35 0,3 1 1 15,0-7 0-15,4 3 1 16,6 1-7-16,8-1 1 16,3 3 1-16,4-2 1 15,0-1-7-15,6 4 0 16,-6-7-8-16,0 6 1 15,0 4-2-15,-1-1 1 16</inkml:trace>
  <inkml:trace contextRef="#ctx0" brushRef="#br0" timeOffset="52458.7232">11592 9018 21 0,'-14'0'10'0,"7"16"0"15,7-10 18-15,-3 4-25 16,-1 8 0-16,-7 17 2 16,4 2 0-16,-3 4-7 15,3 3 1-15,3 0 3 0,4-9 1 16,0-7-4-16,7-3 1 15,0-6-6-15,0-4 0 16,4-5-5-16,3-4 0 16</inkml:trace>
  <inkml:trace contextRef="#ctx0" brushRef="#br0" timeOffset="52678.375">11769 9106 29 0,'-11'6'14'0,"4"10"-7"0,4-13 21 0,-1 0-25 16,-3 3 1-16,-4 4 0 15,1 2 1-15,-1 10-7 16,1-6 1-16,-1 0 3 16,0 3 0-16,1 2-6 15,-1 1 0-15,-3 0-6 16,0 0 0-16,3 0-2 15,1 0 0-15</inkml:trace>
  <inkml:trace contextRef="#ctx0" brushRef="#br0" timeOffset="53550.8631">11370 9542 23 0,'-21'16'11'0,"14"9"-10"0,3-19 20 16,-3 0-20-16,-3-3 1 15,-1 4 2-15,4-1 0 16,0 0-4-16,3 4 0 16,1-7 3-16,3-3 1 15,3 0-1-15,12-7 0 16,6-5-1-16,3-7 1 16,8 0-1-16,7-6 0 15,-4 0-1-15,1 3 0 16,-1 3-1-16,0-6 1 15,0 0-1-15,-3 3 1 16,-4 3-1-16,-7 7 0 16,-3 2-1-16,0 7 0 0,-8 3-3 15,-3 3 0-15,-7 10-3 16,-3-1 1 0,-1 1-1-16,-6 3 0 0,-1 3 1 15,-3-1 0-15,-4 1 4 16,1-3 0-16,3-4 3 15,3 1 1-15,0-7 0 16,4 0 1-16,0-6 0 16,4-6 0-16,-1 0-1 15,4-4 1-15,0 1-2 16,0 3 1-16,0 0-2 16,0 6 0-16,0 0 0 15,0 0 0-15,0 3-1 16,-3 6 1-16,-1 0-1 0,1 7 0 15,-4 6 0 1,-4-9 1-16,1 9-1 0,-5 6 0 16,-2 0 0-16,-1 3 1 15,1 1 0-15,2-1 1 16,-2 4 1-16,3-1 0 16,0 1 1-16,3-4 0 15,-3-6 0-15,7-6 1 16,10-7-1-16,11-8 1 15,1-14-2-15,6-6 1 16,3-9-2-16,1-3 0 16,-4-3 0-16,0-1 0 0,1 1-1 15,-1 6 1-15,0 0 0 16,-3 9 0-16,-4 4 1 16,-4 2 0-16,1 4 0 15,-11 6 1-15,0 9 0 16,-4 7 0-16,1 6 0 15,-4 6 1-15,-4 4-1 16,1 2 1-16,-1 4-1 16,4-7 0-16,0-6 0 15,0-3 1-15,3-3-1 16,1-3 0-16,3-7-1 16,7-6 1-16,7-6-8 15,7-13 1-15,11-9-12 16,17-12 0-16,4 5-3 15,-7-5 1-15</inkml:trace>
  <inkml:trace contextRef="#ctx0" brushRef="#br0" timeOffset="54419.9436">12097 9068 31 0,'10'0'15'0,"22"-6"-12"0,-21 0 24 0,6-4-26 15,8 1 0-15,3 3 1 16,0-1 1-16,4 4-4 0,0 10 1 15,0-1 2 1,-4-3 0-16,-7 10-1 16,4 5 0-16,-11 7 0 0,-4 1 0 15,-2 5 0-15,-8 0 0 16,-11 7-2-16,-3 3 1 16,-4-10-4-16,4 0 0 15,0-9-2-15,0 0 0 16,0-6-1-16,0-4 0 15,3 1 1-15,0-4 0 16,4 1 3-16,0-4 1 16,0 4 3-16,0-1 0 15,4 0 1-15,-1 1 1 0,1-1 1 16,-1 1 1-16,1 2 0 16,3 4 0-16,0 3-1 15,0-7 1-15,0 1-2 16,0-1 0-16,0 1-1 15,0-4 0-15,3-3-1 16,-3 1 0-16,0-7-4 16,4-7 0-16,-1-2-3 15,1-7 0-15,-1-6-2 16,1-6 0-16,-4 0-1 16,-4-7 1-16,-3-8 5 15,-3-1 0-15,-1-3 4 16,0 9 1-16,1 13 3 15,-1 9 1-15,1 13 1 16,-1 9 0-16,1 19-2 16,-1 13 1-16,0 9-2 0,1 10 1 15,-1 8-3-15,-3 26 1 16,-4 3-2-16,1 4 1 16,3-1-2-16,7-22 1 15,3-6-5-15,11-9 0 16,4-16-7-16,6-19 0 15</inkml:trace>
  <inkml:trace contextRef="#ctx0" brushRef="#br0" timeOffset="54818.7556">12696 9413 36 0,'-14'54'18'0,"-14"2"-14"0,21-37 28 0,-7 0-29 16,0-7 1-16,-4 1 2 16,4-4 1-16,4-3-10 15,6-2 1-15,4-14 4 16,11-12 1-16,6-6-2 16,4-25 0-16,1-10-2 15,2-3 1-15,1 3 0 16,0 13 0-16,-1 9 0 15,-2 13 0-15,-5 0 1 16,1 15 1-16,-1 17 0 16,-2 14 0-16,-8 17 0 15,-4 18 1-15,-3 1 0 0,-3 11 0 16,-4-8-2-16,-4 18 0 16,-3 22-1-16,-4-9 0 15,1 0-5-15,-1-7 1 16,7-12-7-16,4-18 1 15,0-11-7-15,4-11 1 16</inkml:trace>
  <inkml:trace contextRef="#ctx0" brushRef="#br0" timeOffset="55358.6283">12587 9714 25 0,'-3'-37'12'0,"31"-4"-6"0,-18 28 13 0,4-2-17 16,1-1 0-16,-1 0 1 15,3 1 0-15,-3-1-4 16,1 7 0-16,-5-1 3 16,-3 10 1-16,-3 10-2 15,-4 2 1-15,-4 4-1 16,-3-4 0-16,-3 10 0 16,3 3 0-16,-8-3 0 15,5-6 1-15,-1 3 0 16,1-10 0-16,3-6-1 15,3-9 0-15,4-6 0 16,4 2 0-16,-1 1-4 16,1-1 1-16,3 1-4 0,0 0 0 15,-4 2-3 1,-3 7 0-16,0 0-3 0,-3 0 1 16,-8 3 3-1,-21-3 8 1,22 51 2-16,-36 8 0 15,0-2 6-15,11-7 0 16,7-9 3-16,6-10 1 16,8-6-5-16,4-3 1 15,13-6-3-15,4-10 0 0,4-3-2 16,3-6 0 0,0-7-1-16,4-2 0 0,-1-10-1 15,1-3 0-15,-4 3-1 16,0 6 1-1,-3-3-1-15,-4 4 1 0,0-1-3 16,-7 0 0-16,4 4-5 16,6-10 1-16,8-3-8 15,6-3 1-15</inkml:trace>
  <inkml:trace contextRef="#ctx0" brushRef="#br0" timeOffset="56424.6026">13085 9413 29 0,'-50'44'14'0,"29"-16"-9"0,14-24 18 15,3 2-21-15,1-3 0 16,3 0 2-16,3-6 0 16,8-10-5-16,10-2 0 15,0-13 3-15,8-7 0 0,2-6-1 16,-2 0 0-16,-1 7-1 16,0-7 0-16,-3 4-1 15,-1 12 1-15,-2 6 0 16,-1 6 0-16,-4 4 0 15,-3 9 0-15,-3 9 0 16,-4 4 1-16,-7 9-1 16,-3 3 0-16,-5 12-1 15,-2-2 0-15,-1-1-2 16,-3 1 0-16,0-4-1 16,4-3 0-16,-1-6 0 15,0-3 0-15,4-3 1 16,0-7 0-16,4-2 1 15,-1-7 1-15,4 0 0 16,4-4 0-16,-1-2 0 16,4-3 0-16,4-1-2 15,-1 4 1-15,1-3-2 16,-4-1 0-16,0 10-2 0,-3 3 1 16,-4 1 0-16,-4 5 1 15,-3 7 4-15,0 6 0 16,-4-1 3-16,1 5 1 15,-8-8 3-15,4 11 0 16,-4-1 1-16,4-6 0 16,4 0-2-16,6-7 0 15,1-2-2-15,-1-7 0 16,8-9-2-16,3-3 0 16,0-7-2-16,3 4 0 15,1-1-3-15,3-2 0 0,0-4-2 16,0 1 1-16,-3 2-1 15,0 4 1-15,-4 5 0 16,0 1 1-16,-4 10 3 16,1 5 0-16,-4 1 1 15,0 12 1-15,-4 6 0 16,1 4 0-16,-1 5 0 16,1-2 1-16,-1 0-1 15,1-1 0-15,3-8-1 16,0-8 1-16,3-5-1 15,4-3 1-15,4-10-2 16,-1-9 1-16,4-7-1 16,0-6 1-16,1 0-1 15,-1-3 0-15,-4-3 0 16,1 0 0-16,-4 6 0 16,-7 10 0-16,-4 3 0 0,1 3 0 15,-8 9 1-15,1 10 1 16,-4 2 0-16,-4 17 1 15,0-4 1-15,1 1 1 16,-1 2-1-16,4 1 1 16,3-4-1-16,4-6 0 15,0-3-2-15,7-6 1 16,4-4-3-16,3-9 1 16,7-9-7-16,4-6 1 15,6-4-8-15,4-9 0 0,4-10-1 16,7-5 0-16</inkml:trace>
  <inkml:trace contextRef="#ctx0" brushRef="#br0" timeOffset="56658.3211">13617 9263 61 0,'4'-19'30'16,"17"-9"-42"-16,-7 18 67 0,7-2-54 15,0-1 0-15,1-2 0 16,-1 2 1-16,3 0-2 0,5-2 0 16,-1-1-3-16,4 7 1 15,-4-4-6-15,0 1 1 16,4-1-6-16,-8 4 0 16,1 2-5-16,-11 4 1 15</inkml:trace>
  <inkml:trace contextRef="#ctx0" brushRef="#br0" timeOffset="57161.4369">13850 9169 19 0,'-35'25'9'0,"-4"25"-2"0,25-38 10 15,-11 7-13-15,0 3 0 16,1 3 4-16,-4 0 0 0,3-3-10 16,-3-3 1-16,6 0 5 15,8 0 1-15,7-3-2 16,4 2 0-16,3 1-2 15,0 0 0 1,3 15-1 0,-3 1 0-16,0 6 0 15,-3-4 1-15,-1-2 0 16,-3-7 0-16,4-6 1 16,-4-3 0-16,0-13 0 15,3-3 0-15,1-12-1 16,6-7 1-16,8-3-1 15,3 1 0-15,3 2-2 16,5-3 1-16,2-3-1 16,1 0 0-16,0 0 1 15,-1 3 0-15,-3 4-1 16,1-1 0-16,-5 3 1 16,-3 1 0-16,-3 6 1 0,-4 6 1 15,-3 6-1-15,-4 6 0 16,-4 1 1-16,-7 0 1 15,4-4 0-15,0 0 0 16,0-2 0-16,4 2 0 16,-1 0-1-16,1 4 1 15,6 0-1-15,1 2 1 16,3-2-4-16,3-4 1 16,1-3-11-16,7 1 0 15,3-4-6-15,0 9 1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53:08.09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16768 4813 53 0,'0'0'26'0,"-4"35"-23"16,8-26 27-16,6 4-28 16,18-4 1-16,4-3 1 15,17-3 1-15,1-6-6 16,-4-9 0-16,0-7 4 0,3-3 0 15,-3-3 0 1,0-3 0-16,0-4-4 0,-1 4 0 16,-2 0-4-16,-8 6 0 15,-7 3-3-15,-7 3 0 16,-10 7-3-16,-11 3 0 16,-14 6 2-16,-4 3 0 15,-6 6 4-15,-5 10 1 16,1 9 2-16,-4 13 0 15,1 6 1-15,2-3 1 16,1 3 1-16,3-3 0 16,1 0 1-16,6-3 0 15,1-4 1-15,2 13 1 0,1-3-1 16,7-6 1-16,-7 3-1 16,4-6 1-16,-1-10-2 15,4 0 0-15,0-12-1 16,3-7 1-16,4-3-2 15,7-15 1-15,0-19-1 16,4 0 1-16,3-1-1 16,4-5 1-16,3 3-1 15,4-1 1-15,-1 4-1 16,5 0 1-16,-1 6 1 16,-4 3 0-16,1 10 0 15,-7-1 0-15,-1 7 0 16,-2 3 1-16,-5 6-1 15,-6 7 0-15,-8 6-1 0,-3-4 0 16,-7 7 0-16,-4 0 0 16,1 6-1-1,-1 4 1-15,0-10 0 0,1 0 0 16,3-7-1-16,3 4 1 16,4-9-1-16,3-4 0 15,1-3 0-15,3-9 1 16,7-4-1-16,0 1 0 15,4 0 0-15,-1-7 0 16,1 3 0-16,-1 1 0 16,1 9-1-16,-4-7 1 0,0 7-4 15,0 0 0 1,-3 0-4-16,3-3 0 0,0-1-7 16,7 1 0-16</inkml:trace>
  <inkml:trace contextRef="#ctx0" brushRef="#br0" timeOffset="365.7869">17247 4547 24 0,'4'-13'12'0,"-1"-12"-2"0,-3 19 14 16,0-1-20-16,-3 1 1 15,-1 0 2-15,-3 3 0 16,-3 6-9-16,-4 3 0 15,-4 3 6-15,-3 4 0 0,0 0-2 16,-4-1 0 0,0 7-4-16,1 3 0 0,2-3-5 15,5-4 1-15,6 1-7 16,1-7 0-16</inkml:trace>
  <inkml:trace contextRef="#ctx0" brushRef="#br0" timeOffset="578.9308">17124 4540 19 0,'10'-6'9'0,"5"12"1"0,-8 1 9 0,-4 2-14 16,1 19 0-16,-1 16 1 16,-3 16 0-16,-3 2-8 15,-1 7 0-15,1-3 5 16,-4-3 1-16,-1 12-3 15,1 7 0-15,-3-4-4 0,3 0 1 16,0-9-8 0,0-6 1-16,7-10-2 15,3-12 1-15</inkml:trace>
  <inkml:trace contextRef="#ctx0" brushRef="#br0" timeOffset="950.8636">16979 5381 27 0,'-7'-22'13'0,"35"-3"-14"0,-17 21 25 0,3 4-22 16,0 4 1-16,4-4-1 15,-1 3 1-15,5 0-4 16,-1 0 0-16,0 10 2 16,0-1 1-16,-7 1-2 15,-3 5 0-15,-4 8 0 16,-11-1 1-16,-3 3-2 15,-7 6 1-15,-3 4 0 16,-5-4 1-16,1 7 3 16,0-3 1-16,3 6 1 15,1-10 0-15,3-6 0 16,7-9 1-16,7-3-1 16,7-10 1-16,3-9-4 15,4-13 0-15,8 1-6 16,6-10 1-16,7-10-6 15,4-2 0-15,14-17-7 16,10 1 1-16,8-16-3 16,-1 3 1-16</inkml:trace>
  <inkml:trace contextRef="#ctx0" brushRef="#br0" timeOffset="1143.7744">17720 4888 28 0,'-25'19'14'0,"8"0"-11"0,13-13 26 15,4 4-28-15,0-1 1 16,0 0-1-16,7-2 1 16,0-1-3-16,4-6 1 0,3 3 1 15,0-3 0-15,0 3-4 16,0 0 1-16,-3 1-4 16,-4 2 0-16,-4 3-4 15,-3 4 0-15</inkml:trace>
  <inkml:trace contextRef="#ctx0" brushRef="#br0" timeOffset="1528.0934">17678 5180 20 0,'-29'31'10'0,"8"-24"-3"0,18-1 14 0,-4 0-19 15,3 0 1-15,1-2 0 16,3-4 1-16,0 0-6 16,7-10 1-16,0-6 2 15,3 1 1-15,4 2-2 16,4 1 1-16,0-4-1 15,-1 3 0-15,1 1-1 16,-4 3 1-16,0-1 0 16,-3 4 0-16,-4 3 0 15,-7 3 0-15,0 3 0 0,-4 0 1 16,-3 3-1-16,0 1 0 16,0-4 0-16,-3 9 0 15,-1 10 0-15,0 0 0 16,1 3 0-16,3 3 1 15,0 4 0-15,0 5 0 16,0 1 0-16,0 6 0 16,0-3 0-16,3-4 1 15,0 1-1-15,1-4 0 16,3-2-1-16,0-4 1 16,0-6-4-16,3-6 0 0,5-4-4 15,-1 4 0-15,3-10-4 16,4-9 1-16</inkml:trace>
  <inkml:trace contextRef="#ctx0" brushRef="#br0" timeOffset="1719.1417">17773 5490 30 0,'-14'16'15'0,"-11"12"-14"0,22-25 28 0,-4 4-27 15,-1 2 0-15,1-3 0 16,7 1 1-16,0-4-4 15,7-3 1-15,8-6 0 16,2-1 0-16,4-8-6 16,1-11 0-16,16-5-5 15,5 3 1-15</inkml:trace>
  <inkml:trace contextRef="#ctx0" brushRef="#br0" timeOffset="2798.8926">18288 4719 26 0,'0'6'13'0,"-4"-6"-5"0,1 3 19 0,-4 4-25 15,-4 8 1-15,-3 10 2 16,-3 4 0-16,-8 8-6 16,0-5 0-16,-7 2 4 15,1 1 0-15,-1-1-1 16,-3-3 0-16,-1-2-3 15,12-4 0-15,2-10-3 16,8-2 1-16,7 0-2 16,11-10 1-16,10-3-1 15,4-10 1-15,3 1 0 16,7-7 1-16,0-3 2 0,0 7 1 16,1 2 0-1,-1-2 0-15,-3-1-1 0,-1 1 1 16,-3 6-2-16,-3 6 1 15,-4 0-1-15,-7 3 0 16,-7 6 0-16,-3 7 0 16,-4 9 0-16,-4 9 1 15,-3 4 2-15,-7 3 1 16,0-4 2-16,-4 1 0 16,7-4 1-16,4-12 0 15,4-3 0-15,3-9 0 0,10-7-2 16,8-6 1-16,3-7-2 15,3-5 0-15,1-11-2 16,3 1 1-16,0 7-2 16,1 2 0-16,-5 3-1 15,-3 4 1-15,-3 3-2 16,-4-1 1 0,-14 23 0-1,-4 3 1-15,-3 6 1 16,0 3 0-16,-7-3 1 15,0 0 0-15,3-3 0 16,4 0 1-16,0-3-1 16,7-9 0-16,0-4-1 15,7 0 1-15,7 0-1 16,3 1 0-16,5-1-1 16,-1 6 1-16,0-5 0 15,3 2 0-15,-3 4 1 0,1 2 1 16,-5 1 1-16,-3-7 0 15,-3 4 1-15,-4 3 1 16,-4-1-1-16,-3 4 1 16,-3 0-1-16,-1 0 0 15,0 0-2-15,-10-4 0 16,-3 1-3-16,-5 0 1 16,-2-1-7-16,-1-8 1 15,-3-4-7-15,-1-6 1 16,8-10-4-16,7-12 1 0,10-3-3 31,18-16 18-31,0 59 0 16,11-30 0-16,0 5 9 15,3 7 0-15,4 3 4 16,-1 10 1-16,-3 5-5 16,-3 4 0-16,0 3-4 15,-1 0 0-15,5 13-6 16,-1-10 1-16,3-3-8 15,8 0 1-15,0-4-7 16,7-8 0-16</inkml:trace>
  <inkml:trace contextRef="#ctx0" brushRef="#br0" timeOffset="3042.4657">18669 5133 47 0,'18'-22'23'0,"13"-22"-32"0,-17 28 42 16,8 4-33-16,2 2 0 0,5 1 0 16,2 3 0-16,1-7-1 15,10 4 0-15,8-1-6 16,-4 4 1-16,-8-3-6 15,1 2 1-15</inkml:trace>
  <inkml:trace contextRef="#ctx0" brushRef="#br0" timeOffset="3240.3831">18743 5302 41 0,'-25'66'20'0,"-3"19"-26"15,21-66 36-15,-3 3-30 16,-5 6 1-16,-2 3-1 16,3 0 1-16,0 1-3 15,3 9 1-15,4-7-5 16,3-9 1-16,8 0-6 16,7-12 1-16</inkml:trace>
  <inkml:trace contextRef="#ctx0" brushRef="#br0" timeOffset="3401.0858">18722 5490 40 0,'7'-22'20'0,"7"7"-23"0,-7 8 36 15,4-2-33-15,3 6 1 16,3-3 0-16,5-1 1 0,2 1-6 16,1 0 1-1,0-4-7-15,10-2 0 0,7 3-1 16,-10 2 0-16</inkml:trace>
  <inkml:trace contextRef="#ctx0" brushRef="#br0" timeOffset="3572.1376">19117 5421 34 0,'-21'32'17'0,"0"9"-16"0,14-35 32 0,-4 3-33 15,-3 7 1-15,0 3-1 16,3 3 1-16,1 3-2 15,-1-3 1-15,0 3-5 16,4 3 0-16,4-12-6 16,3-1 1-16</inkml:trace>
  <inkml:trace contextRef="#ctx0" brushRef="#br0" timeOffset="3729.1385">19075 5346 42 0,'-14'-12'21'0,"7"-10"-24"0,7 15 37 16,0 7-34-16,0 0 0 16,3-3-1-16,-3 3 1 15,7 0-8-15,7 3 1 16,7-6-5-16,1-3 1 0</inkml:trace>
  <inkml:trace contextRef="#ctx0" brushRef="#br0" timeOffset="3941.1165">19343 5098 41 0,'-14'16'20'0,"3"19"-23"16,8-23 35-16,-1 10-32 16,-3 16 0-16,3 6 0 15,-3 3 1-15,0 3-2 16,0-9 1-16,4-7-3 15,-1 1 0-15,4-4-6 16,0-6 1-16,0-6-3 16,7-7 0-16</inkml:trace>
  <inkml:trace contextRef="#ctx0" brushRef="#br0" timeOffset="4273.8345">19445 5437 25 0,'-7'3'12'0,"21"-15"-3"0,-7 12 20 16,0 0-28-16,0-10 1 16,4 1 0-16,7-4 1 15,3-2-4-15,0-4 1 16,0 0 1-16,-3 3 1 16,-8 1-1-16,-3 8 1 15,-14 4-1-15,-3 6 0 16,-4 1 0-16,-4 8 1 15,-3 1 1-15,0-1 1 0,-4 13 1 16,4 3 1-16,0 1 2 16,-4-4 0-16,7 0-1 15,8-3 1-15,3-7-3 16,7-2 1-16,10-7-5 16,11-3 1-16,22-3-16 15,3-6 1-15,24 3-7 16,4-10 0-16</inkml:trace>
  <inkml:trace contextRef="#ctx0" brushRef="#br0" timeOffset="4766.2329">20274 4832 39 0,'-39'28'19'16,"-10"13"-18"-16,28-22 25 0,0-1-26 15,-4 4 0-15,-3 10 1 16,-4 5 0-16,-3 10-2 16,-1 1 1-16,5 5-5 0,2-12 0 15,8-10-6 1,7-6 1-16</inkml:trace>
  <inkml:trace contextRef="#ctx0" brushRef="#br0" timeOffset="4931.9182">19981 5164 26 0,'11'10'13'0,"-4"24"-7"0,-7-21 17 16,0 12-22-16,-4 0 1 15,1 6 0-15,-4 13 1 16,0 0-4-16,-4 0 1 15,-3 6-2-15,0-3 1 0,0-6-8 16,10-3 0-16</inkml:trace>
  <inkml:trace contextRef="#ctx0" brushRef="#br0" timeOffset="5129.447">20218 5271 36 0,'-11'-35'18'0,"11"-2"-19"16,7 24 29-16,0-2-29 16,7-4 1-16,4 0 0 15,7-3 0-15,-4-3-2 16,4 3 1-16,-1-3-5 16,1 3 1-16,-4 3-5 15,-3 3 0-15</inkml:trace>
  <inkml:trace contextRef="#ctx0" brushRef="#br0" timeOffset="5468.7098">20376 5092 26 0,'-21'60'13'0,"-25"6"-7"0,36-48 19 15,-8 17-23-15,1 6 0 16,-5 12 1-16,-2-9 0 16,3 0-4-16,3-3 0 15,14-7 3-15,4-6 0 16,11-6-1-16,7-6 0 15,6-10 0-15,4-6 0 16,1-9 0-16,-5-1 1 16,1-5-2-16,0-7 1 15,-8-3 0-15,-2 9 0 0,-8 0 1 16,-4 4 0-16,-6 5 0 16,-4 4 1-16,-8 6 0 15,-6 7 0-15,-3 2-1 16,-1-2 1-1,0 2-7 1,8-5 1-16,13-1-8 16,15-16 0-16,17-18-3 15,7-16 0-15</inkml:trace>
  <inkml:trace contextRef="#ctx0" brushRef="#br0" timeOffset="5782.7759">20881 4929 31 0,'-21'0'15'0,"-4"22"-9"0,14-16 25 16,-6 1-28-16,-1 2 1 15,-10 7 3-15,3 2 1 16,1 1-10-16,2 0 1 16,8 3 5-16,4-6 1 15,3 12-2-15,7 0 0 16,10 4-3-16,1-7 1 15,3 6-1-15,4 0 1 16,-4 1-1-16,-4 2 1 0,-6 4 0 16,-8-1 0-16,-3-5 0 15,-10-7 0-15,-1 3-1 16,-3 0 1-16,-4 1-6 16,0-4 0-16,1-3-9 15,3-10 1-15,6-9-3 16,5-9 1-16</inkml:trace>
  <inkml:trace contextRef="#ctx0" brushRef="#br0" timeOffset="5935.0131">20609 5378 42 0,'7'21'21'0,"18"-5"-28"16,-11-13 40-16,4 0-33 15,6 1 0-15,5-1-1 16,9 3 0-16,1-3-5 15,0-3 0-15,11-9-5 16,6-7 1-16</inkml:trace>
  <inkml:trace contextRef="#ctx0" brushRef="#br0" timeOffset="6133.0995">21477 4992 47 0,'-3'6'23'0,"13"-12"-25"0,-3-4 43 0,4-5-41 16,3 2 1-16,0-6-1 15,7 1 0-15,4-4-3 16,3 0 1-16,0 0-6 16,8 0 1-16,-1 0-7 15,0-3 1-15</inkml:trace>
  <inkml:trace contextRef="#ctx0" brushRef="#br0" timeOffset="6338.1694">21654 4669 39 0,'-29'50'19'0,"1"63"-18"16,21-82 32-16,-7 10-30 16,-4 6 1-16,1 16 0 15,-8 21 1-15,-7-2-7 16,-3-4 0-16,0-12 4 15,10-6 1-15,4-13-8 16,7-13 1-16,3-12-9 16,4-6 0-16,11-10-1 15,-4-15 1-15</inkml:trace>
  <inkml:trace contextRef="#ctx0" brushRef="#br0" timeOffset="6490.711">21364 5196 41 0,'7'-4'20'0,"14"26"-23"0,-13-15 42 15,-1 2-37-15,3 4 0 16,1-1 0-16,-1-2 1 16,8-4-5-16,-4 0 1 15,0-9-6-15,4 0 0 0,-1-7-6 16,1 1 0-16</inkml:trace>
  <inkml:trace contextRef="#ctx0" brushRef="#br0" timeOffset="6676.2265">21124 4957 36 0,'-28'29'18'0,"18"-23"-20"0,6-6 27 0,4 3-25 15,0 3 0-15,4 4-3 16,3 2 1-16,7 4-4 15,0 3 1-15,14-4-5 16,7 7 1-16</inkml:trace>
  <inkml:trace contextRef="#ctx0" brushRef="#br0" timeOffset="7126.7196">21114 5356 34 0,'-32'12'17'0,"11"-6"-18"0,17-9 31 16,4 3-29-16,0-6 1 15,4 0-1-15,3 3 1 16,0 6-3-16,4 3 1 0,-1-3 1 16,1 3 0-1,3 4-1-15,0-1 0 16,-3 1 0-16,3-1 1 0,3 0-1 16,1 7 1-16,-8 0-1 15,-10-1 1-15,-3 1-1 16,-4 0 0-16,0-1 1 15,-4 1 1-15,4 0 0 16,0-7 0-16,0 1 0 16,4-4 0-16,-1-3 0 15,4 0 0-15,0-3-1 16,0 0 1-16,4 0-2 16,-4 0 1-16,0 3-1 15,0 4 1-15,0 2 1 16,-4 4 1-16,1 2 0 15,-1 1 0-15,4 0 2 16,0-1 0-16,4 10 0 16,6-9 0-16,18-10-1 15,15-6 1-15,10-3-3 16,7-13 1-16,10-9-13 0,18-6 1 16,22 0-11-16,10-10 1 15</inkml:trace>
  <inkml:trace contextRef="#ctx0" brushRef="#br0" timeOffset="7861.7365">22341 5036 31 0,'-56'31'15'0,"28"16"-5"0,17-37 11 0,-3 8-19 16,-7 7 1-16,0 4 2 15,-4 2 0-15,4-6-6 16,0-3 1-16,7-13 3 15,-1-12 0-15,8-12-1 16,4-10 0-16,3-4-2 16,3-11 0-16,8 2-1 15,3-6 1-15,7-6-1 16,0 12 1 0,4 7-1-16,3 12 0 0,8 10 2 15,-5 15 0-15,1 3 1 16,-7 4 0-16,-8 6 0 15,-2 6 1-15,-8 0 0 16,-4 6 0-16,1 10-2 16,-4 0 0-16,0 3-5 15,0-13 1-15,7-6-8 0,3-6 0 16,15-13-4-16,10-12 1 16</inkml:trace>
  <inkml:trace contextRef="#ctx0" brushRef="#br0" timeOffset="8176.2535">23114 4537 29 0,'-21'13'14'0,"-36"9"-8"0,43-13 23 0,-10 7-28 16,-8 3 1-16,-3 12 2 15,3 0 1-15,4 4-6 16,3 12 0-16,4 0 3 15,3-6 1-15,4 2-1 16,3 4 1-16,4 4-2 16,0 2 1-16,4 7 0 15,-4-4 0-15,0 4-1 16,0-1 1-16,-4-6-1 16,0-2 0-16,-3-7-1 15,0-4 1-15,4-5-7 16,3-7 1-16,0-9-7 15,7-13 1-15,7-6-4 16,3-9 1-16</inkml:trace>
  <inkml:trace contextRef="#ctx0" brushRef="#br0" timeOffset="8447.6145">22849 5098 33 0,'39'-28'16'0,"4"3"-17"0,-26 22 31 15,-3 0-28-15,7 0 0 16,-3 3 1-16,0 3 1 15,-1 3-4-15,-3 7 1 16,-10 2 3-16,-11 7 0 16,-4 3 0-16,4-3 1 15,-17 22-1-15,-5 0 1 16,1 0-2-16,0-6 1 16,10-10-3-16,4-3 1 15,7-12-1-15,14-17 0 16,11-14-7-16,7-11 1 0,10-11-6 15,-3-1 1-15,-1-3-6 16,5 0 0-16</inkml:trace>
  <inkml:trace contextRef="#ctx0" brushRef="#br0" timeOffset="8806.0731">23410 4713 21 0,'39'-13'10'0,"-32"4"-3"15,-14 12 11-15,-7 3-14 16,0 10 0-16,0 6 2 15,3 0 1-15,-6 15-8 16,-1 1 1-16,4-3 7 16,3 2 0-16,4 4-2 15,0-3 1-15,4 5-1 16,-1 1 0-16,1 3-1 16,-1 0 0-16,-3 4-3 15,0 2 1-15,-4-6-2 0,-3 3 1 16,0-12-2-16,0-7 1 15,3-6-5-15,4-3 0 16,0-6-5-16,4-7 1 16,-1-3-2-16,4-6 0 15,4-18 1-15,6-7 0 16,1-4 5-16,7-5 0 16,3-1 5-16,0-5 1 15,7 2 1-15,7 0 1 0,4 1-1 16,4 2 1-16,2 4-6 15,-6 0 0-15,-4 5-3 16,-3 4 0-16</inkml:trace>
  <inkml:trace contextRef="#ctx0" brushRef="#br0" timeOffset="8970.6958">23647 5083 34 0,'-7'25'17'0,"10"16"-17"16,-3-32 34-16,4 10-32 15,-4 12 1-15,-7 10 0 16,0 9 1-16,-4 0-5 16,0-6 1-16,4-3-2 15,4-7 0-15,6-2-10 16,15-7 1-16</inkml:trace>
  <inkml:trace contextRef="#ctx0" brushRef="#br0" timeOffset="9577.444">23872 4907 44 0,'-24'6'22'0,"38"-18"-17"0,-11 9 33 16,19-7-37-16,-8 4 1 16,35-10 1-16,-14 4 0 15,22-16-4-15,-15 6 0 0,11-13 2 16,-14 4 0-16,10-4-7 15,-10 10 0-15,0 0-7 16,-7 6 1-16,-1 1-3 16,-6 2 0-16</inkml:trace>
  <inkml:trace contextRef="#ctx0" brushRef="#br0" timeOffset="9756.1923">24335 4496 24 0,'-36'13'12'0,"8"25"-9"0,25-32 20 0,-19 31-22 15,8-8 1-15,-32 36 0 16,11-11 0-16,-28 24-3 16,17-21 0-16,-7 5 2 15,7-15 0-15,7 10-4 16,11-10 1-16,10-19-5 0,4-6 0 16,11-19-2-16,-1 0 1 15</inkml:trace>
  <inkml:trace contextRef="#ctx0" brushRef="#br0" timeOffset="10141.706">23978 5026 22 0,'36'3'11'0,"-15"26"-1"0,-14-26 20 16,0 22-27-16,0-6 0 15,-4 28 2-15,1-13 1 16,-11 26-7-16,3-13 1 16,-6 19 4-16,3-19 1 0,-14 19-3 15,6-16 1 1,-6 16-2-16,4-13 1 0,-8 13-3 15,11-16 1-15,3-28-3 16,4-3 1-16,11-38-1 16,-4 3 0-16,14-34-1 15,-4 12 1-15,19-62 0 16,-8 25 1-16,18-22 1 16,-8 21 1-16,15 4 1 15,-10 16 0-15,9 9 2 16,-9 9 0-16,6 19 0 15,-7 7 1-15,-3 21-1 16,-4 1 1-16,-10 30-1 16,-4-8 0-16,-14 30-2 15,0-11 1-15,-14 27-3 16,3-18 1-16,-10 9-7 16,7-16 1-16,-4 16-8 15,4-13 1-15,11-24-1 0,-1-7 0 16</inkml:trace>
  <inkml:trace contextRef="#ctx0" brushRef="#br0" timeOffset="10423.7117">24225 5418 25 0,'-7'-34'12'0,"18"18"-13"0,-8 13 24 16,8 0-21-16,-4 0 1 15,4 6 1-15,-4 0 0 0,0 16-5 16,-4-7 0-1,-3 20 4-15,0-7 1 0,-7 0-1 16,0-3 1-16,-4 9 0 16,4-6 1-16,-3 0 0 15,3-3 0-15,3-6-1 16,1-3 0-16,10-20-2 16,-4 1 0-16,18-19-7 15,-3 3 0-15,21-31-8 16,-11 12 0-16,32-34-2 15,-14 12 1-15</inkml:trace>
  <inkml:trace contextRef="#ctx0" brushRef="#br0" timeOffset="10608.2966">24634 5004 52 0,'-38'13'26'0,"34"-7"-30"0,4-6 54 15,7 0-48-15,0 0 1 16,14-6 0-16,-3 3 1 15,14-7-5-15,-7 1 0 16,17-16 2-16,-10 3 0 16,17-9-6-16,-10 5 1 15,17-8-7-15,-6 6 0 16,10 3-6-16,-15 3 0 16</inkml:trace>
  <inkml:trace contextRef="#ctx0" brushRef="#br0" timeOffset="10885.6974">24931 5208 44 0,'-46'63'22'0,"42"-51"-19"0,4-12 37 0,4-3-38 16,-4 3 1-16,7-12 2 16,0-1 1-16,7-12-7 15,-3 6 0-15,3-6 4 16,0 3 1-16,0-6-2 15,-3 6 1-15,-1-3-1 16,-3 6 0-16,0-3-2 16,-3 7 1-16,-1 2-3 15,-3 4 0-15,0 2-5 16,0 4 1-16,-7 13-7 16,0-4 1-16,-7 16-5 15,4-3 0-15</inkml:trace>
  <inkml:trace contextRef="#ctx0" brushRef="#br0" timeOffset="11255.9709">24769 5418 29 0,'-4'-12'14'0,"18"-7"-9"0,-10 13 20 16,6-7-23-16,1 1 0 16,6-17 0-16,-2 11 1 15,9-4-4-15,-3 3 1 16,8 3 1-16,-8 4 1 0,11 5-1 15,-11 4 0-15,3 6-1 16,-2 0 1-16,-19 19 0 16,1-6 0-16,-11 9-1 15,3-6 1-15,-7 19-1 16,4-13 1-16,-7 0 0 16,4-3 0-16,-1 3-1 15,1-6 0-15,-1-7 0 16,0-2 1-16,4-1-1 15,0-3 0-15,0-3 0 16,4 0 1-16,-1-15-1 16,1 3 0-16,3-20-3 15,0 7 1-15,3-31-4 16,1 9 0-16,3-19-4 16,-4 16 0-16,1-25-2 15,-1 19 1-15</inkml:trace>
  <inkml:trace contextRef="#ctx0" brushRef="#br0" timeOffset="11539.5238">25005 4537 21 0,'10'-38'10'0,"-2"26"-4"0,-8 12 19 16,3 3-20-16,1 3 1 15,-1 10 4-15,-3 6 1 16,0 12-13-16,-3 20 0 16,-1 15 9-16,-3 6 1 15,-4 7-3-15,-6 27 1 16,-4 10-3-16,-8 4 0 15,5-7-1-15,-1 6 1 16,4-6-2-16,7-12 1 16,3-10-2-16,1-22 1 15,2-19 0-15,1-12 0 0,4-16-1 16,-1-13 1-16,1-8-3 16,3-23 1-1,-4-53-11 1,4-4 0-16,7-24-5 15,0-3 1-15</inkml:trace>
  <inkml:trace contextRef="#ctx0" brushRef="#br0" timeOffset="12567.2275">25562 4882 23 0,'-3'-6'11'0,"3"25"0"16,0-16 11-16,-4 9-20 16,-3 1 1-16,-3 2 2 15,-5 4 1-15,-2 3-7 0,-4 3 0 16,0 0 4-16,-8-3 1 16,8 13-2-16,0-10 1 15,3-3-3-15,4-10 0 16,4-5-5-16,3-7 1 15,3-7-6-15,4-8 1 16,4-10-3-16,6 3 1 16</inkml:trace>
  <inkml:trace contextRef="#ctx0" brushRef="#br0" timeOffset="12773.646">25485 4647 16 0,'24'-57'8'0,"1"42"-4"0,-18 12 12 0,4 3-13 15,-4 6 1-15,0 10 4 16,0 15 1-16,3 13-10 15,-10 9 0-15,0 7 6 16,-3 2 1-16,-4 1-3 16,-4 12 1-16,-3 10-3 15,-3 3 1-15,-1-3-2 16,0-7 1-16,-3 0-3 16,3-9 1-16,1-3-5 15,6-22 1-15,4 3-6 16,4-6 1-16</inkml:trace>
  <inkml:trace contextRef="#ctx0" brushRef="#br0" timeOffset="12969.2999">25488 5171 27 0,'4'-16'13'0,"3"19"-13"0,-4-6 18 15,4 6-18-15,0-3 1 16,0 0 0-16,1 0 0 15,2-3-1-15,1 0 1 16,3 3-1-16,7-3 1 16,4-4-5-16,-1-2 1 15,5 0-5-15,-1-4 1 16</inkml:trace>
  <inkml:trace contextRef="#ctx0" brushRef="#br0" timeOffset="13175.3209">25859 4945 21 0,'0'-19'10'0,"14"0"-4"0,-7 10 15 0,3-1-17 16,8-2 1-16,7-7 1 16,6-3 1-16,1-6-9 15,0 0 0-15,7-10 5 16,0 7 1-16,-4 2-3 16,-7 7 0-16,-3 4-4 15,-8 2 0-15,-2 7-3 16,-5-1 1-16,-3 4-4 15,-7 0 1-15,0-1-2 16,-7 1 0-16</inkml:trace>
  <inkml:trace contextRef="#ctx0" brushRef="#br0" timeOffset="14178.5115">26109 4499 12 0,'-3'4'6'0,"-1"5"1"0,4-6 7 15,0 7-12-15,-3 2 1 16,-5 13 1-16,1 13 0 15,0 6-6-15,-3 6 1 16,-1 3 3-16,1 1 1 16,-1-11-2-16,0-2 0 15,1 0-1-15,3-7 0 16,0 1-1-16,0-7 1 0,0-6-3 16,3 0 1-16,-3-6-3 15,0-4 1-15,0 1-2 16,-4-4 1-16,4-6 0 15,0 1 0-15,-3-4 3 16,3-4 0-16,0-2 4 16,3 0 0-16,0-4 2 15,4-2 0-15,4-1 1 16,7-2 0-16,-1-1-1 16,4 3 1-16,7-5-2 15,1 5 1-15,-1 1-3 16,-4 2 1-16,5 4-2 15,-5 6 1-15,1 0-1 16,-4 3 1-16,-3 0-2 16,-4 0 1-16,-4 4-1 15,-3 2 1-15,-3 7-1 0,-8-1 1 16,-3 1-1 0,-4 3 1-16,-3-4-1 0,0-2 1 15,-4 6 0-15,4-7 0 16,3-2 0-16,-3-4 0 15,7-6 0-15,4 3 1 16,3-6-1-16,-1 0 0 16,5-3-1-16,-1-1 1 15,4 1-2-15,4-3 1 16,-4 2-1-16,3 1 0 16,-3 0 0-16,0 6 0 0,0 0 0 15,0 3 0-15,-3 6 1 16,3 4 1-16,-4 6 0 15,4 9 1-15,0 3 0 16,-3 1 1-16,3 8 1 16,-4 4 0-16,-3 0 0 15,4 3 0-15,-8-6 0 16,-3 0 1-16,0 0-2 16,0-4 1-16,-4-5-1 15,4-1 0-15,4-6-1 16,-1 0 1-16,0-9-2 15,4-10 1-15,4 0-1 16,3-6 1-16,7-12-1 16,0-7 0-16,3-6 0 15,5-3 0-15,2-16-1 16,1 0 1-16,-1-3 0 16,5 0 0-16,2 0 0 0,5-7 1 15,-1 20 0 1,4 3 0-16,-4 6 0 0,-4 9 1 15,1 3 0-15,-4 7 1 16,-3 19-1-16,-4 9 1 16,-7 9-1-16,-3 3 0 15,-1 1 0-15,-6 9 0 16,-4-3-1-16,-4-1 1 16,0 1-1-16,-3 0 0 0,-3-7-3 15,-1 1 1-15,0-1-4 16,4 4 0-16,0-10-4 15,4-9 0-15,-1-6-4 16,4-10 0-16</inkml:trace>
  <inkml:trace contextRef="#ctx0" brushRef="#br0" timeOffset="14498.818">25901 5591 16 0,'3'-22'8'0,"12"12"-2"15,-8 4 8-15,0-3-12 16,3 2 1-16,4 1 2 15,-3 6 0-15,3 3-5 16,-3 0 0-16,-1-3 4 16,1 4 0-16,-4 2-1 15,-4-3 1-15,-3 6-1 0,0 1 0 16,-7 2-1-16,4 1 1 16,-8 3-1-16,4-4 0 15,-3 4 1-15,-1-4 0 16,0 1 0-16,4-7 0 15,-3 0 0-15,6-2 1 16,1 5-1-16,3-3 1 16,0-6-2-16,0 0 0 15,10 0-3-15,1 0 0 16,3-9-11-16,0 3 0 16,4-7-3-16,-4 4 0 15</inkml:trace>
  <inkml:trace contextRef="#ctx0" brushRef="#br0" timeOffset="35515.8016">2977 11489 22 0,'0'0'11'0,"-3"-12"-3"0,3 12 12 15,0 0-16-15,7 0 1 16,11 0 4-16,3-3 0 16,11-1-9-16,13 1 0 15,8 3 8-15,0 3 1 16,7 4-1-16,7-4 1 15,21-3-2-15,11 0 0 16,-7-6-2-16,7-1 1 16,10 4-2-16,29-3 1 15,-15 0-2-15,8 2 1 0,24-5-1 16,7 0 0-16,7-4-1 16,29-3 1-16,0-2-1 15,-4-1 0-15,0 3-1 16,-25 4 1-16,-17 8-2 15,3 1 1-15,-14 0 0 16,-18 0 0-16,-17 6-1 16,-3-9 1-16,-15 0 0 15,-11 2 0-15,1 1 0 16,-7-3 0-16,-11 3-1 16,-4 0 1-16,-3 0-1 15,-7 3 0-15,-11 0 0 16,-3 0 0-16,-4 0 0 15,-7-4 0-15,-3 4-1 16,-4 0 1-16,0 7-1 16,-3-7 0-16,-1 3-1 15,-3-3 0-15,0 0-2 0,0 3 0 16,-7-3-7-16,4 3 1 16,-4 0-10-16,3 10 0 15,-10-4-2-15,-3-9 1 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54:36.71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22024 2787 28 0,'0'-22'14'0,"18"16"1"0,-8 0 15 16,4 0-25-16,0-4 1 15,8 1 2-15,2-7 1 16,4 0-12-16,1-6 1 16,9-3 6-16,1-6 1 0,0 0-3 15,0-1 1-15,-4-8-3 16,-3 8 0-16,0 4-5 15,-4 3 1-15,-14 0-3 16,-3 0 1-16,-8-4-3 16,-10 8 1-16,-4 2 0 15,1 3 1-15,-8 10 2 16,-6 6 1-16,-1 6 2 16,0 7 0-16,4 5 4 15,0 17 0-15,3 9 0 16,1 6 1-16,2 6 0 15,1-2 1-15,4 5-1 16,-1 4 1-16,4-3-3 16,4 2 1-16,-1 1-5 15,1 3 1-15,3-3-4 16,-4-1 0-16,4-12-2 16,-4-9 0-16,1-6 0 15,-4-7 0-15,0-6 5 16,-4-6 1-16,-3-10 4 15,0-9 0-15,3-13 3 0,1-9 0 16,6-3-1-16,4-7 1 16,7 1-1-16,4-4 0 15,3 4-2-15,0 9 1 16,4 3-2-16,-1 3 1 16,-2 3 0-16,-5 10 0 15,-3 3-1-15,-3 9 1 16,-4 19 0-16,-4 0 1 15,-3 10 1-15,-3 2 1 0,-5 4-1 16,-2-3 0-16,3-4-1 16,0-6 1-16,3-3-2 15,0 1 1-15,4-11-2 16,0-2 0-16,0-4-1 16,4-3 1-16,-1-2-1 15,4-4 0-15,0 0 0 16,0-7 0-16,0 7 0 15,0 0 0-15,0 3-1 16,-3 1 1-16,-1 5-1 16,1 4 1-16,-4 2 0 15,3 4 1-15,1 0-1 16,-1-4 1-16,4-2-1 16,4 3 1-16,-1-4-1 15,4 1 1-15,0-4 0 16,4-6 0-16,3-3-4 15,4 0 1-15,3-6-4 0,0-6 1 16,4-4-2-16,6-3 0 16,-3 0-1-16,1 0 0 15,-8 4 3-15,-3-1 1 16,-8 7 4-16,-3 2 1 16,-7 1 4-16,-3 6 0 15,-11 3 2-15,-1 7 1 16,5-1 0-16,-1 0 1 15,4 4-2-15,4 0 0 0,-1-1-3 16,8-3 1-16,6-2-4 16,8-1 1-16,3-6-4 15,7-6 0-15,4-4-7 16,7-5 0-16,0-4-7 16,6-9 0-16</inkml:trace>
  <inkml:trace contextRef="#ctx0" brushRef="#br0" timeOffset="1427.2444">23488 2674 37 0,'-11'22'18'0,"-10"29"-19"0,7-39 32 15,0 10-31-15,0 9 1 16,0 4 0-16,-4 3 0 16,4 5-1-16,0 4 0 15,3-3 0-15,1-9 1 16,3-10-1-16,3-3 0 16,4-10 0-16,0-8 0 15,4-14-1-15,3-9 1 16,0-9 0-16,3-3 0 15,4-7 0-15,8-9 0 16,2 6-1-16,1-3 1 0,7 4 0 16,-4 8 0-16,4 10 0 15,-4 4 0-15,-3 2 1 16,-4 6 0-16,-4 7 1 16,-2 10 1-16,-5-1-1 15,-3 6 1-15,-3 4-1 16,-8 6 0-16,-3 0-1 15,-3 3 1-15,-5 3-1 16,-2 1 0-16,-1-1-1 16,1-3 1-16,2-3-1 15,1 0 0-15,4-10 0 16,3-2 0-16,3-10 0 16,4-7 0-16,0-2-1 15,4-4 1-15,3-2-1 16,0 5 1-16,-4 1 0 15,1 3 0-15,-1-1-1 0,-3 7 1 16,0 4 0 0,0 8 0-16,-3 4 1 0,-1 6 0 15,1 0 0-15,-1 0 1 16,4-4-1-16,0 4 0 16,0-3 0-16,4-3 0 15,3-4-3-15,0-5 0 16,3-7-6-16,1-7 0 15,7-2-6-15,-1 0 0 16</inkml:trace>
  <inkml:trace contextRef="#ctx0" brushRef="#br0" timeOffset="3888.9393">22902 3120 20 0,'14'-28'10'0,"11"-10"-8"0,-7 22 17 15,-1-6-17-15,8 3 0 16,0 4 0-16,-4-4 1 15,0 6-3-15,0 4 0 16,0 0 3-16,-3 5 0 16,-4 1 0-16,-3 0 0 15,-4 13 0-15,-4-1 0 16,-6 10-1-16,-1 6 1 0,-3 0-1 16,-3 3 1-16,-4 0 0 15,-4 10 0 1,4-7 0-16,-4 1 1 0,4-4-1 15,3-6 1-15,1-3-1 16,3-4 0-16,3-2-1 16,4 0 0-16,7-7-1 15,4-6 0-15,3-6-1 16,4-10 0-16,-1 3-8 16,5-6 0-16,2 4-7 15,1-4 1-15</inkml:trace>
  <inkml:trace contextRef="#ctx0" brushRef="#br0" timeOffset="5356.7781">23022 2863 25 0,'-7'-7'12'0,"7"7"-6"16,0 0 12-16,0 0-17 0,0 0 1 15,14-3 2-15,-3 0 0 16,7 0-5-16,-4 0 0 15,0 0 2-15,-4 0 1 16,4-1-2-16,-3 1 0 16,0 3-4-16,-4 0 1 15,0-3-2-15,-7 3 0 16,0 0-1-16,0 0 1 16,0-3 0-16,0 3 1 0,-4-3 3 15,4 3 1-15,-3 0 2 16,-1 0 1-1,1 16 1-15,-1-4 0 0,1 7 0 16,-1-3 1-16,1 27-2 16,-1-8 1-1,-7 21-5-15,4-15 1 0,0 16-8 16,0-14 1-16</inkml:trace>
  <inkml:trace contextRef="#ctx0" brushRef="#br0" timeOffset="6821.2879">24169 2681 23 0,'0'-7'11'0,"25"-2"0"15,-18 6 14-15,3-10-22 16,-3 7 0-16,7-16 2 16,0 10 1-16,8-7-8 15,-8 3 1-15,10 0 4 16,-6 4 0-16,7-7-2 16,-8 3 0-16,5 7-1 15,-8 0 0-15,0 2-3 16,-4 1 1-16,-6 15-3 0,-1 1 1 15,-13 21-1-15,3-6 1 16,-14 16 3-16,3-10 0 16,-10 23 5-16,7-17 1 15,-1 7 2-15,5-9 1 16,3-7-1-16,3-6 1 16,4 3-3-16,0-6 1 15,3-10-3-15,1-3 0 16,3-2-2-16,0-1 1 15,3 0-1-15,-3-3 0 16,7-10-3-16,1 1 1 0,2-10-5 16,-3 4 1-16,4-7-4 15,-4 6 1-15,0-25-2 16,0 10 0-16,0-19 2 16,0 9 1-16,-3-3 3 15,-1 10 0-15,1-1 4 16,-4 7 0-16,3 6 4 15,1 3 0-15,-1 22 1 16,1 0 1-16,-1 22 1 16,1-6 1-16,-8 31-2 15,1-15 1-15,-4 24-3 16,0-15 0-16,-4 19-2 16,4-13 1-16,-4 25-3 15,1-15 1-15,-1 18-5 0,4-21 1 16,-3-1-1-16,3-12 0 15,-4 0-1-15,4-6 1 16,-4-10-1-16,4-6 1 16,-3-9 2-16,3-1 1 15,0-12 0-15,3 0 1 16,4-9-1-16,0-1 1 16,7-12 0-16,0 3 0 15,7-28 0-15,-3 16 0 16,10-19-3-16,-7 9 0 15,14-9-5-15,-7 12 0 16,11-12-1-16,-7 6 0 16</inkml:trace>
  <inkml:trace contextRef="#ctx0" brushRef="#br0" timeOffset="7029.3828">24733 2446 30 0,'-35'-4'15'0,"21"20"-13"16,10-10 30-16,4-3-32 15,0 1 0-15,4-1 0 16,-1 0 0-16,12-3 0 16,-1 0 1-16,3-3-1 15,-3 3 1-15,8-10-1 16,-5 1 1-16,4 0-4 16,-3 2 0-16,7 1-4 15,-8 3 0-15,1 3-3 0,-4 0 0 16</inkml:trace>
  <inkml:trace contextRef="#ctx0" brushRef="#br0" timeOffset="7548.9478">24719 2712 24 0,'-42'28'12'0,"17"-15"-12"0,22-7 20 16,-1-6-20-16,1 0 1 15,3 0-1-15,0 0 1 0,10-9-1 16,1 2 0-16,6 1 0 15,-3 3 1-15,4-3-1 16,-4-1 0-16,0-2 0 16,-3 0 0-16,-1 6 0 15,-2-1 1-15,-8 14-1 16,0-4 1-16,-4 3 0 16,0-2 0-16,-13 8 0 15,3 1 0-15,-11 0 0 16,4-1 1-16,0 4 0 15,3-6 1-15,4-1-1 16,3-2 1-16,8-1-2 16,3-3 1-16,3-2-1 15,1-1 0-15,10-3-1 16,-3 0 0-16,10 0-1 16,-4 0 1-16,1-3 0 15,-4-1 0-15,4 4 0 16,-4 0 1-16,0 4 0 15,-3-4 0-15,-1 3 2 16,-3 0 0-16,-3 3 1 0,-1-3 0 16,-6 4-1-16,3-1 0 15,-7 6-1-15,0-2 1 16,-15 9-2-16,5-4 0 16,-15 13-2-16,7-9 1 15,-17 0-6-15,10-3 1 16,1-16-7-16,6 0 1 15,4-19-3-15,3 3 0 16</inkml:trace>
  <inkml:trace contextRef="#ctx0" brushRef="#br0" timeOffset="7712.8493">24529 2885 30 0,'31'6'15'0,"-2"13"-10"0,-22-16 28 0,7 16-31 16,0-4 1-16,4 20 1 15,-4-10 1-15,7 12-7 16,-7-8 1-16,4 2 3 15,-4-6 0-15,3 3-4 16,-3-6 1-16,8 0-8 16,-8-6 0-16,14-13-4 15,-7 0 1-15</inkml:trace>
  <inkml:trace contextRef="#ctx0" brushRef="#br0" timeOffset="7913.0001">25202 2543 47 0,'0'19'23'0,"-3"-10"-32"0,3-9 45 16,14 0-36-16,-3 0 0 16,10-3 0-16,-4 3 0 15,12-10-7-15,-8 4 1 16,18-13-6-16,-11 4 1 15</inkml:trace>
  <inkml:trace contextRef="#ctx0" brushRef="#br0" timeOffset="8331.981">25562 2430 25 0,'-35'41'12'0,"-11"9"-3"0,39-41 13 0,-21 19-19 16,7-6 0-16,-11 16 4 15,7-10 0-15,-3 4-8 16,3-10 1-16,8-4 5 16,3-2 1-16,10-3-1 15,1-1 0-15,13-9-2 16,-3 0 1-16,7-3-2 16,-3 0 1-16,14-6-2 15,-8-3 1-15,15-7-5 16,-7 3 1-16,3-8-6 15,-3 2 0-15,-1-6-5 16,-6 12 1-16,-4-12-4 0,-3 9 1 16,-8 7-1 15,57-66 16-31,-130 162-1 0,55-68 1 16,1 3 5-16,0 6 0 15,0-2 3-15,0 2 1 16,-4 3-5-16,4 0 0 15,4-2-3-15,-1 8 0 16,0-2-4-16,4-1 0 16,0-5-6-16,0 5 1 0</inkml:trace>
  <inkml:trace contextRef="#ctx0" brushRef="#br0" timeOffset="9215.9124">25308 3038 24 0,'-3'-19'12'0,"6"1"-7"0,1 11 17 0,3-8-20 16,-4-1 0-16,11 3 1 16,-3 4 0-16,7-4-5 15,-4 4 1-15,7 0 2 16,-3 2 1-16,3 1-2 16,0 0 0-16,-3 3-2 15,-4 3 0-15,-4 3-3 16,-3 0 1-16,-7 9-2 15,0 1 0-15,-14 15 1 16,-3 7 0-16,-5-4 4 16,-2 4 0-16,-4-1 5 15,-1-3 1-15,5 1 3 16,2-7 0-16,5-9 0 0,10-4 1 16,0-6-3-16,7-6 1 15,7-6-4-15,3-6 0 31,11-14-4-31,4 5 1 16,-4-1-5-16,4 0 0 16,-4 6-3-16,-3 3 1 15,0 4-4-15,-8 6 1 16,-3 3 1-16,-7 3 1 0,-3 6 6 16,-4 1 1-16,0-4 4 15,-8 10 0-15,1 3 5 16,0 6 0-16,-3 3 1 15,-1 3 0-15,0-6-2 16,-3 4 1-16,0 2-2 16,3-6 0-16,4 0-3 15,4-3 1-15,6-6-2 16,4-4 0-16,7-5-2 16,4-4 1-16,3-10-1 15,0-2 0-15,4-4 0 16,3 1 0-16,3-1-1 15,1 1 1-15,-4-7-3 16,4 0 1-16,-7 4-2 16,-4-4 0-16,0 9 0 15,-4 1 0-15,-3 6 0 16,-7 3 0-16,0 3 2 0,-3 9 1 16,-8 1 1-1,-3 3 0-15,-3 2 2 0,-1 8 0 16,-7-1 0-16,4 0 1 15,0 6 1-15,0 7 1 16,0-1-1-16,-1 1 1 16,-2 3-1-16,-1 0 0 15,4-7-1-15,7 0 1 16,3-2-2-16,8-4 1 16,3-9-1-16,7-3 0 15,7-7-1-15,3-3 1 0,5-12-2 16,2-3 1-16,5-10-5 15,6-6 0-15,4-7-5 16,7-5 1-16,10-1-9 16,14-3 1-16,5-9 0 15,-1-6 0-15</inkml:trace>
  <inkml:trace contextRef="#ctx0" brushRef="#br0" timeOffset="9467.0326">26180 2765 54 0,'-14'-3'27'0,"45"-9"-37"0,-20 5 59 16,3 11-49-16,11-4 1 15,-4-7 0-15,11 1 0 16,-1 0-2-16,1-1 1 15,7-2-5-15,0 0 0 16,3-4-9-16,-3 4 1 16,-11-4-2-16,-7 4 0 0</inkml:trace>
  <inkml:trace contextRef="#ctx0" brushRef="#br0" timeOffset="9664.8905">26335 2709 39 0,'-71'34'19'0,"1"17"-19"0,56-33 36 0,-4 8-33 16,-3 14 1-16,-4 17 1 16,-3 9 0-16,0-1-7 15,-1 1 0-15,5-3 4 16,3-3 1-16,7-1-4 16,-1-18 1-16,5 3-5 15,3-22 0-15,3 3-5 16,8-19 1-16,3-3-5 15,7-6 0-15</inkml:trace>
  <inkml:trace contextRef="#ctx0" brushRef="#br0" timeOffset="10552.068">26472 2919 29 0,'-3'3'14'0,"-4"-3"-9"0,3 0 23 15,-6 3-26-15,-1 10 0 16,-3 3 2-16,-7 5 1 16,-4-2-6-16,4 0 0 15,0 0 3-15,0-7 1 16,3-2-2-16,0-4 1 16,8 0-2-16,6-9 0 15,4-3-1-15,7-3 1 16,7-4-1-16,4-3 1 0,3 1 0 15,0 5 0-15,1 4 0 16,-1 0 1 0,0 6-1-16,0 0 1 0,0 6-1 15,0-3 1-15,-6 7 0 16,-5 2 1-16,-3 1-1 16,-3 2 0-16,-4 1 0 15,-4 0 1-15,-3-1-1 16,-3 4 0-16,-1-6-3 15,0-1 1-15,-10-5-1 16,4-1 0-16,-1-3 0 16,4 0 0-16,0-3 0 15,7 0 0-15,0-3 1 16,3 0 0-16,4 0 0 16,0-4 0-16,4-2 0 15,3 0 1-15,3-4-1 16,-3 1 1-16,0-1 0 0,4 4 1 15,-4-1-1-15,0 7 0 16,-3 3 0-16,-1 3 0 16,-3 13 0-16,0 3 1 15,0 9-1-15,-3 6 1 16,-1-2-1-16,1 2 1 16,-5 4-1-16,-2 6 1 0,-1-7-1 15,-3 1 1 1,-3 9-1-16,2-3 1 0,1 0-1 15,0-7 1-15,4-2-2 16,3-7 1-16,0-9-4 16,-1-3 0-16,8-7-4 15,0-9 0-15,8-9-4 16,-1-13 1-16,0-6-2 31,56-38 13-31,-119 100-1 16,59-62 1-16,-3 9 5 15,-3 7 1-15,-4 2 4 16,-4 4 1-16,-3 3-3 16,3 6 0-16,1-6-2 15,3 3 1-15,0 3-3 16,3 0 0-16,4 0-1 16,4 0 0-16,3-3-2 0,7-6 1 15,3 3-6 1,12-7 0-16,-1-2-7 0,0-4 0 15,7-3-3-15,-3-3 1 16</inkml:trace>
  <inkml:trace contextRef="#ctx0" brushRef="#br0" timeOffset="10849.758">26924 2831 45 0,'-39'19'22'0,"15"25"-26"0,16-35 45 0,1 10-41 16,0 13 1-16,-3 11 0 16,-1 11 0-16,1 2-1 15,-8-3 0-15,4 1 0 16,0 2 1-16,0-6-1 15,0-3 0-15,3 0-4 16,4-3 0-16,0-9-4 16,0-10 0-16,3-6-6 15,4-13 1-15</inkml:trace>
  <inkml:trace contextRef="#ctx0" brushRef="#br0" timeOffset="11098.7038">26790 3113 29 0,'28'-119'14'0,"43"44"-6"0,-54 56 20 15,5-3-24-15,2 0 0 16,8 0 3-16,0 4 1 16,3 5-10-16,-3 4 1 15,0 5 6-15,-1 8 1 16,1 5-2-16,-4 10 0 16,0 6-1-16,1 13 0 0,-8 9-1 15,-4 12 0-15,-6 1-1 16,-4-1 1-16,-7 1-4 15,-3-1 1-15,-4 1-5 16,-8-3 0-16,1-4-5 16,-3 0 0-16,-1-3-5 15,-7-3 0-15</inkml:trace>
  <inkml:trace contextRef="#ctx0" brushRef="#br0" timeOffset="11316.6819">26959 3399 35 0,'4'-10'17'0,"10"-2"-7"16,-7 6 27-16,7-1-32 15,4 1 0-15,3 0 2 16,0 0 1-16,0-1-10 0,0 1 0 16,4 3 6-16,-4-3 1 15,4-4-5-15,3 1 1 16,0-7-7-16,-3 4 0 15,0-7-7-15,-4 3 0 16,-7 0-3-16,-3-2 0 16</inkml:trace>
  <inkml:trace contextRef="#ctx0" brushRef="#br0" timeOffset="11508.8572">27178 3182 37 0,'-21'41'18'0,"0"25"-15"0,14-53 33 0,-4 9-33 15,-3 6 0-15,-4 3 2 16,1 7 0-16,-1 6-7 16,0 3 1-16,1-7 2 15,-4 4 1-15,6-12-8 16,1-7 0-16,0-3-8 16,7-13 0-16</inkml:trace>
  <inkml:trace contextRef="#ctx0" brushRef="#br0" timeOffset="11723.4312">27115 3446 41 0,'3'6'20'0,"11"-9"-10"16,-7 3 30-16,0 0-37 16,4 3 0-16,-1 3 2 0,1-2 0 15,3-1-7-15,0 0 0 16,0 3 2-16,4 0 1 15,-4-3-8-15,-3 4 0 16,-4-1-9-16,-7 10 0 31</inkml:trace>
  <inkml:trace contextRef="#ctx0" brushRef="#br0" timeOffset="11887.8411">26973 3687 41 0,'-67'25'20'0,"18"7"-3"0,38-26 28 0,1 0-38 15,3 1 0-15,7 5 3 16,7 1 1-16,10-4-14 16,12-3 1-16,2-6 8 15,15-6 0-15,4-6-5 16,-1-4 1-16,8-3-16 16,6 0 1-16,-3-3-8 15,-14 3 0-15</inkml:trace>
  <inkml:trace contextRef="#ctx0" brushRef="#br0" timeOffset="24670.1852">15198 7867 31 0,'-7'-3'15'16,"17"3"-6"-16,-3 0 16 0,7 0-23 16,0 3 0-16,4 0 1 15,0 4 1-15,-1-4-5 16,1 3 0-16,-4-3 4 16,4 0 0-16,-1 1-5 15,-2-4 0-15,-1-4-9 16,0-2 0-16,7 0-1 15,4 0 1-15</inkml:trace>
  <inkml:trace contextRef="#ctx0" brushRef="#br0" timeOffset="24798.9836">15558 7817 25 0,'-8'13'12'0,"5"2"-14"0,3-8 21 15,0 5-21-15,-4 4 1 16,4-4-12-16,0 4 1 15,4 9 12-15,-1 3 1 16</inkml:trace>
  <inkml:trace contextRef="#ctx0" brushRef="#br0" timeOffset="24955.9441">15512 8253 31 0,'-7'38'15'0,"7"-10"-15"0,0-28 33 0,3 6-32 15,1 0 0-15,-1 4 0 16,4-7 1-16,4 0-4 15,3-6 1-15,4 0-7 16,3-13 1-16,10-6-4 16,5-9 1-16</inkml:trace>
  <inkml:trace contextRef="#ctx0" brushRef="#br0" timeOffset="25238.3946">15991 7911 27 0,'-17'10'13'0,"10"8"-4"0,7-5 21 16,-7 6-27-16,0 9 1 16,0 7 4-16,0 2 1 15,3 1-10-15,0-10 0 16,1-3 7-16,-4-3 0 16,7-6-1-16,7-7 0 15,0-15-2-15,0-10 0 16,0-3-1-16,0-12 0 15,4-3-1-15,-1 2 1 16,1 4-2-16,-1 3 1 16,5 3-6-16,2 3 0 15,1 0-6-15,3 4 0 16,4 5-6-16,-4 1 0 0</inkml:trace>
  <inkml:trace contextRef="#ctx0" brushRef="#br0" timeOffset="25551.4597">16362 7990 30 0,'3'15'15'0,"11"-24"-5"0,-6 3 20 0,2-4-28 15,4 4 0-15,4-7 2 16,-1-2 0-16,-2-4-5 16,-1-3 0-16,-4 0 4 15,1 3 0-15,-4 4-1 16,-7 5 1-16,-11 7-1 0,-6 9 0 15,-4 7 0 1,-4 6 1-16,-3 3-1 0,-8 9 1 16,8 3-1-1,3 4 1-15,4-3-1 0,7 2 1 16,4-12-2-16,3-3 0 16,7-3-1-16,7-3 1 15,3-7-5-15,4-6 0 16,7-9-6-16,4-7 0 15,3-5-7-15,4-4 1 16</inkml:trace>
  <inkml:trace contextRef="#ctx0" brushRef="#br0" timeOffset="25900.1924">16584 7939 35 0,'-3'13'17'0,"-4"6"-10"0,3-10 24 0,0 4-27 15,4 6 1-15,0-4 2 16,0 1 1-16,0-7-10 15,4-6 0-15,0 1 6 16,3-11 1-16,0-11-3 16,3-1 0-16,1 0-1 15,3 6 0-15,0 1-1 16,0 2 0-16,0 7 0 16,0 0 0-16,-3 3 0 15,-4 13 0-15,-4 12 1 16,-3 3 1-16,-3 6 1 15,-1 4 0-15,-6 3 0 16,-1-3 0-16,-3 2 0 16,-3 1 0-16,-1 0-1 15,-3 3 0-15,3-13-2 0,0-6 1 16,1-3-8-16,3-3 0 16,7-10-8-16,7-6 0 15,10-12-4-15,4-7 0 16</inkml:trace>
  <inkml:trace contextRef="#ctx0" brushRef="#br0" timeOffset="26059.7634">16923 7968 45 0,'-4'28'22'0,"-3"22"-28"0,4-34 41 0,-4 9-35 15,0 6 1-15,3 4-1 16,0-1 1-16,1-6-7 15,3-3 0-15,0-6-6 16,3-3 1-16</inkml:trace>
  <inkml:trace contextRef="#ctx0" brushRef="#br0" timeOffset="26212.0053">16902 7820 46 0,'-4'-19'23'0,"1"4"-32"15,6 12 39-15,4 3-31 16,7-3 1-16,7 3-14 16,-3 3 1-16,3 3 8 15,7 0 1-15</inkml:trace>
  <inkml:trace contextRef="#ctx0" brushRef="#br0" timeOffset="26487.9514">17138 7899 46 0,'-18'9'23'0,"-3"4"-23"0,18-10 43 16,-1 0-40-16,1 3 0 16,-1-6-1-16,4 0 1 0,0 6-5 15,4 1 1 1,-1 5 2-16,4 1 0 0,0 6-1 16,0-1 1-16,0 8 0 15,0 5 1-15,0-3-1 16,-3 3 1-16,-4-5-1 15,0 5 1-15,-4-6-1 16,1-3 1-16,-4 0-6 16,3-3 1-16,1-4-9 15,-1-2 0-15,8-4-5 16,3-15 0-16</inkml:trace>
  <inkml:trace contextRef="#ctx0" brushRef="#br0" timeOffset="26647.1097">17184 7943 52 0,'3'3'26'0,"15"-22"-31"0,-11 10 48 16,4-4-43-16,-1-3 1 15,4-3-1 1,4 1 1-16,3-1-2 0,7-3 0 16,4 3-6-16,-4-3 1 15,4 0-9-15,-11 0 1 16</inkml:trace>
  <inkml:trace contextRef="#ctx0" brushRef="#br0" timeOffset="26835.0105">17420 7610 36 0,'-17'28'18'0,"13"4"-13"0,0-20 24 0,8 7-28 16,-4-3 1-16,0 3 3 15,0 12 0-15,0 0-6 16,-7 1 0-16,3-1 2 15,4 7 0-15,0 2-6 16,-3-2 1-16,6-7-9 16,1 7 0-16</inkml:trace>
  <inkml:trace contextRef="#ctx0" brushRef="#br0" timeOffset="27050.8798">17470 8118 43 0,'-25'16'21'0,"25"-13"-15"16,0-3 34-16,0 0-38 16,0-9 1-16,7-7 0 15,3-3 1-15,1-3-5 16,3-6 0-16,4 0 3 0,3 6 0 16,0 3-5-16,-3 0 0 15,-1 0-7-15,-2 4 0 16,-1 2-6-16,0 4 1 15</inkml:trace>
  <inkml:trace contextRef="#ctx0" brushRef="#br0" timeOffset="27338.779">17646 7927 38 0,'-7'12'19'0,"3"-15"-16"0,4 3 31 16,4 3-30-16,-1 4 0 0,1-1 0 16,3-3 0-16,0-3-6 15,4 0 0-15,-4 0 4 16,3-6 0-16,4 3-6 15,0 3 0-15,4-3-3 16,-4-1 1-16,4 4-1 16,-4 0 1-16,0 0 1 15,-3 0 0-15,-1 0 7 16,-3 4 0-16,0 5 5 16,-7 4 1-16,-3 5 2 15,-4 11 0-15,-7 11 0 16,-7 7 1-16,-8 4-3 15,-2 2 0-15,-8 6-4 16,0-8 1-16,4-11-9 16,10-8 0-16,14-13-14 15,11-13 0-15</inkml:trace>
  <inkml:trace contextRef="#ctx0" brushRef="#br0" timeOffset="28260.4527">18182 7679 36 0,'-21'3'18'0,"25"10"-5"16,-1-10 12-16,4 0-24 16,4 0 0-16,3-6 2 15,3-6 0-15,5-7-4 16,2-6 1-16,5 0 2 0,-5-6 1 16,-3 0-4-16,-3 3 1 15,-4 9-2 1,-3 3 0-16,-11 13 0 0,0 7 0 15,-11 8-1-15,-3 14 1 16,-7 8 3-16,0-2 1 16,-4 2 1-16,4 1 1 15,3-4 0-15,4-5 0 16,3-7-1-16,4-7 0 16,0-2-2-16,4-7 1 15,3-6-2-15,3-12 1 16,1-4-5-16,3-9 1 15,4-10-3-15,-1-9 1 0,1-3-3 16,-1-9 1-16,-3 6-1 16,0 3 1-16,-3 3 3 15,-1 9 0-15,1 10 5 16,0 10 0-16,-8 8 3 16,0 7 1-16,1 19 1 15,-1 12 1-15,-3 16-1 16,0 13 0-16,-3 6-3 15,-1 9 1-15,1 7-2 16,-1 9 0-16,0 9-4 16,1-9 0-16,3-13-4 15,3-15 1-15,1-10-2 16,3-12 0-16,0-13-1 16,-4-15 1-16,4-7 5 15,-3-6 0-15,-1-6 4 16,1-7 1-16,3-9 3 0,0 0 0 15,3 0 0-15,4-6 1 16,4-9-3-16,3-1 0 16,7-3-2-16,4 0 1 15,3-2-7-15,4-4 0 16,14 0-7-16,-1 3 0 16,8-3-3-16,-14-4 1 15</inkml:trace>
  <inkml:trace contextRef="#ctx0" brushRef="#br0" timeOffset="28959.9079">18616 7500 39 0,'-21'13'19'0,"28"-13"-28"0,-7 0 39 0,7-3-30 16,4 0 1-16,3 3 0 16,3 0 0-16,5-7-1 15,2 1 0-15,1 0-2 16,-4 6 0-16,4 0-4 15,-8 3 1-15,1 3-4 16,-11 7 0-16,-3 6 1 16,-8 3 1-16,-6 6 5 15,-5 3 0-15,-2-3 5 16,-8 1 1-16,-7-7 5 16,1 0 0-16,-1-1-1 15,0 1 1-15,4-6-3 16,3-3 0-16,8-1-3 15,9-6 0-15,8 1-2 0,8-4 1 16,6-3-2-16,7-3 0 16,4 0-1-16,3-1 1 15,-4 4-1-15,1 0 1 16,-4 7 0-16,-3-1 0 16,-4 3 0-16,-3 4 1 15,-4 3 0-15,-7 2 0 16,-4-2 1-16,-3-3 1 15,4-1 0-15,-5 4 0 0,-6 6-1 16,0-3 1-16,-3-1-1 16,-1 4 1-16,-7 0-2 15,1-3 1-15,2 0-2 16,5 0 1-16,-8-7 0 16,7 1 0-16,-3-7-1 15,4 0 1-15,-1-2-3 16,4-4 1-16,0-7-5 15,0-2 0-15,-4 0-2 16,11-1 0-16,0 1-1 16,3-7 1-16,4 7 1 15,4-1 0-15,3 1 5 16,14-4 0-16,-3 4 4 16,3-1 1-16,4 10 2 15,6 0 0-15,-2 10 1 16,2-1 0-16,-2 4 0 15,-1-1 0-15,-3 1-3 16,3-1 0-16,0-2-13 16,7 6 1-16,1-7-4 0,16-6 0 15</inkml:trace>
  <inkml:trace contextRef="#ctx0" brushRef="#br0" timeOffset="29918.9161">19255 7403 44 0,'-11'13'22'0,"18"-1"-30"0,-7-12 42 0,7-3-33 15,0 0 0-15,4 0 0 16,-1-3 0-16,4 6-2 16,1-3 1-16,-1 6 1 15,-4 3 0-15,-3 6 0 16,-3 7 0-16,-8 6 0 15,-3 7 1-15,-3 2-2 16,-4 4 1-16,-11-4 0 16,-3-2 0-16,-1-4-1 15,1-6 1-15,7-10-1 16,7 1 0-16,7-7 0 16,7 0 0-16,7-6-1 15,7 0 1-15,4-6-1 16,-1 3 1-16,1-3 0 0,0 6 0 15,-4 0 0 1,0 0 0-16,-4 0 1 0,1 6 0 16,-4 0-1-16,-7 1 1 15,-3 5-2-15,-1-2 1 16,0-1-3-16,-3 0 0 31,4 1-5-31,-1-4 0 16,1 0 0-16,3 1 1 15,0 2 2-15,0 4 0 16,3 2 3-16,-3 7 1 0,0-6 5 16,0 12 0-16,4 7 0 15,-4 5 0-15,0 4-1 16,-4 3 1-16,4-9-4 16,0-4 1-16,0-5-4 15,4-7 1-15,3-13-4 16,0-6 0-16,4-9-4 15,-1-13 0-15</inkml:trace>
  <inkml:trace contextRef="#ctx0" brushRef="#br0" timeOffset="30116.9862">19403 7939 23 0,'3'-3'11'0,"-10"6"1"16,4 1 18-16,-4-4-26 16,0 9 0-16,-4 10 5 15,4 3 0-15,0 3-11 0,0-9 1 16,0 2 6-1,3-5 1-15,4-7-3 0,4-3 0 16,3-9-3-16,3-10 1 16,5-9-7-16,2 3 1 15,8-12-6-15,7-7 1 16,6-3-5 0,5-6 1-16</inkml:trace>
  <inkml:trace contextRef="#ctx0" brushRef="#br0" timeOffset="30765.149">19770 7478 31 0,'-39'41'15'0,"11"9"-7"0,24-40 26 0,-3-1-30 15,4-2 1-15,3-1 0 16,0-3 1-16,3 0-8 16,4 0 0-16,7-9 5 15,4 3 0-15,-4-3-3 16,4 2 0-16,-4-2-4 15,0 0 1-15,-4 0-2 16,-3 6 0-16,-3 6 0 16,-4 6 0-16,-7 7 1 15,-4 6 0-15,-6 4 4 16,-4-4 0-16,-1 3 2 16,1 0 1-16,4-6 0 15,2-3 0-15,8-4-1 16,0-5 1-16,4-4-1 15,6-3 0-15,4-3-1 16,8-3 0-16,-1-3-2 16,0 0 0-16,3-1-1 15,1 4 0-15,-4-3-1 0,-3 3 1 16,-4 3-1-16,-4 3 1 16,-10 3 0-16,0 4 1 15,-7 2 0-15,-4 1 1 16,1 2 1-16,-1 1 1 15,1-3 0-15,2-1 0 16,5-2 0-16,-1-1 0 16,4-6 0-16,4 3 1 0,3-6-2 15,7 4 1 1,3-4-2-16,4 3 1 0,4-3 0 16,0 3 1-16,-4 0-1 15,3-3 1-15,-2 6 1 16,-5 7 0-16,1 2 0 15,-11 10 1-15,-4 1-2 16,1 2 1-16,-8-3-1 16,-3 0 0-16,-4-3-2 15,-3 0 1-15,0-3-6 16,-4-7 0-16,1-5-7 16,-1-7 1-16,7-4-5 15,-3-11 0-15</inkml:trace>
  <inkml:trace contextRef="#ctx0" brushRef="#br0" timeOffset="30896.9347">19537 7971 29 0,'21'9'14'0,"14"-3"-4"0,-28 1 21 16,4 2-30-16,0 4 1 15,3 6 0-15,0 2 0 16,3-2-3-16,5 0 1 16,6 0-6-16,0-13 1 15,7 4-6-15,4-7 0 16</inkml:trace>
  <inkml:trace contextRef="#ctx0" brushRef="#br0" timeOffset="33926.5783">20440 7381 30 0,'-11'7'15'0,"22"2"-7"0,-8-6 16 0,1 3-24 16,3 4 1-16,0-4-1 15,4 3 1-15,-1-2-1 16,1 2 0-16,-1 1 1 16,-3-4 0-16,-7 6-1 15,-3 4 0-15,-8 3 0 16,-6 6 0-16,-4 9-1 16,-11-2 1-16,0 2-1 0,-7-5 0 15,4-4 2-15,3-3 0 16,8-1 0-16,6-2 0 31,21-6 0-31,12-7 1 16,6-3-1-16,0-3 1 15,0-3-2-15,4 0 0 16,-4 3 0-16,0 0 0 16,-3 0 0-16,-4-3 1 15,-7 6-1-15,-7 3 0 16,-4 4 2-16,-3 2 1 0,-3 4 0 15,-1 3 0-15,-6 0-1 16,-5-1 1-16,1-2 0 16,-4 0 0-16,1-7-2 15,-4-3 1-15,3-2-1 16,0 2 0-16,0 0-1 16,4 0 0-16,4 1-1 15,3 2 1-15,3-3-5 16,4 1 1-16,3-1-4 15,4-6 0-15,7 6-2 16,1-12 0-16,2-4-1 16,1 10 1-16,-1-3 3 15,1 0 0-15,-4 0 5 16,0 3 1-16,4-3 4 16,-1 3 0-16,4 0 2 0,0 3 1 15,4-6 1 1,0 6 0-16,-1-6-3 0,1 3 1 15,0 0-2-15,-1 3 0 16,1-3-4-16,-1 0 1 16,1-6-4-16,-4-1 0 15,4-5-1-15,3-1 0 16,-3-2-2-16,-1-1 0 16,1-3 2-16,-4 4 1 15,-3-1 4-15,-4 3 0 0,-4 1 3 16,-6 5 0-16,-4 4 3 15,-4 6 0-15,-3 4 0 16,0-1 0-16,0 3-1 16,3 1 1-16,1-1-2 15,2 1 1-15,5-1-3 16,3-3 1-16,3 1-2 16,8-4 1-16,0 0 0 15,3-3 0-15,0 0-2 16,0-3 1-16,0 3-6 15,-3 0 1-15,-4 6-4 16,-7 3 0-16,-7 1-4 16,-7 6 1-16,-8 5 0 15,-2 11 1-15,-8 5 7 16,-7 4 1-16,7-3 5 16,4-4 0-16,7-5 5 0,3-7 0 15,8-10 0 1,6-6 1-16,4 1-4 0,7-7 1 15,7-16-3-15,1 0 1 16,-1-9-3-16,0 0 1 16,0-6-2-16,4 2 1 15,-4 4-3-15,-4 7 0 16,1-1-2-16,-4 6 1 16,-4 7-1-16,1 0 1 15,-4-1-1-15,-4 20 1 16,1 12 2-16,-4 10 0 15,0 5 2-15,0 7 0 0,-4-6 1 16,1 0 0-16,-5 0 0 16,1-4 0-16,4-2 0 15,-1-1 0-15,4-12-2 16,0-3 1-16,3-6-1 16,1-7 1-16,3-6-1 15,0-10 0-15,0-5 0 16,0 2 0-16,0-2 0 15,-4-4 0-15,-3-6 0 16,-3 3 1-16,-1 9 0 16,-3 7 1-16,3 0 0 15,4 6 1-15,4-4-1 16,3 8 1-16,7-4-1 16,4-4 0-16,6 1-1 15,4-9 1-15,1-4-4 16,6-3 1-16,4-6-6 0,3-6 1 15,7-1-6-15,-7-2 0 16</inkml:trace>
  <inkml:trace contextRef="#ctx0" brushRef="#br0" timeOffset="34565.9965">21011 7635 31 0,'-24'13'15'0,"-15"43"-11"0,21-43 24 0,-6 6-26 16,-8 6 1-16,-3 0 0 16,-8 3 0-16,4 0-4 15,8-9 0-15,6 0 2 16,4-7 1-16,3-2-2 16,4-1 1-16,4 1-3 15,2-4 0-15,5-6-1 16,3 0 1-16,0 0-2 15,7-3 0-15,0 0 0 16,7 6 1-16,-3 3 2 16,-1 3 0-16,-3 17 1 15,-10 8 0-15,-4 10 1 16,0 3 1-16,0 0 0 16,0-6 0-16,3-7-1 15,1-6 1-15,-1-2-1 16,4-11 1-16,4-2-1 0,10-7 0 15,3-12-1-15,4-10 1 16,4-12-1-16,3-10 0 16,4-12-1-16,0 3 0 15,0 0 0-15,-4 0 0 16,-3 6 0-16,-4 10 0 16,-7 9 1-16,0 6 0 15,-7 7 1-15,-7 9 1 16,0 6 0-16,-4 4 1 15,1-1 0-15,-4 3 0 16,-7 7 0-16,3 13 1 0,-3-1-2 16,4 7 0-16,-1-1-1 15,4-2 1-15,3-1-1 16,4-6 0-16,7 1-1 16,0-11 0-16,1 1 0 15,-1-3 1-15,0-3-1 16,0-4 1-16,3-3-5 15,8-6 1-15,0-6-10 16,6-3 0-16</inkml:trace>
  <inkml:trace contextRef="#ctx0" brushRef="#br0" timeOffset="34850.9657">21576 8068 37 0,'-21'63'18'0,"0"15"-13"0,13-56 24 0,-2 3-28 15,-8 7 0-15,-3 2 0 16,-4 4 1-16,-3-7-4 16,7-6 1-16,3-6-10 15,8-7 0-15</inkml:trace>
  <inkml:trace contextRef="#ctx0" brushRef="#br0" timeOffset="35301.3535">22528 7124 46 0,'25'0'23'0,"-14"38"-19"0,-8-32 36 0,1 0-40 15,3 1 0-15,3-4 1 16,1 0 1-16,3 0-2 16,4 0 0-16,-1 0-4 15,1 0 1-15,-4-3-6 16,-7 10 0-16,-10 5-6 15,-4 7 0-15</inkml:trace>
  <inkml:trace contextRef="#ctx0" brushRef="#br0" timeOffset="35730.1327">22271 7526 24 0,'-42'43'12'0,"17"-5"-1"16,21-29 15-16,1 1-23 15,-1-4 0-15,4 0 2 16,4-6 0-16,6-3-7 0,12-9 1 15,16-13 4-15,8-7 0 16,7-2-2-16,-3 2 1 16,2 4-2-16,-2 3 1 15,-4 0-1-15,-4 9 0 16,-3 1 0 0,-4 5 0-16,-7 1 0 0,-3 3 0 15,-7 2 1-15,-4 8 0 16,-4-1 0-16,-6 12 1 15,-8 4-5-15,-6 6 0 16,-8 13-4-16,-7 3 0 0,-3 3-4 16,-14 0 1-16,-8-7-1 15,1-5 0-15,7-11 6 16,-1-5 0-16,8 0 6 16,7-10 1-16,17-3 4 15,4-3 1-15,7-6 0 16,7 0 0-16,4-7-3 15,10 1 1-15,7-4-2 16,-3 7 0-16,3-4-5 16,-3 0 0-16,-4 4-6 15,-3 9 1-15,-4 0-2 16,-4 6 0-16</inkml:trace>
  <inkml:trace contextRef="#ctx0" brushRef="#br0" timeOffset="36169.8654">22553 7732 18 0,'-28'38'9'0,"0"-10"-5"0,21-18 15 15,0 5-18-15,-1 7 0 16,1-3 0-16,0 3 0 16,0 3-2-16,0 3 1 31,0 1 0-31,4-4 1 16,3-3-1-16,0-10 0 15,0 1 0-15,0-13 1 16,0 0-2-16,3-16 1 15,4 0 0-15,0 1 0 16,0-1 0-16,4 0 0 16,0 1 0-16,3-1 1 0,-4 0 2 15,1 4 0-15,-8 6 0 16,-6 2 1-16,-8 4 1 16,-3 4 0-16,-7 2 0 15,-4 3 1-15,-14-2-1 16,8 5 0-16,2 10 0 15,1 0 0-15,4 3 0 16,2 6 1-16,8 1-2 16,4-1 0-16,6-3 0 15,8-3 0-15,17-6-2 16,11-6 1-16,6-7-1 16,12-15 0-16,-1-7-3 15,8-6 1-15,-1-6-13 16,4 0 0-16,11 6-6 15,-11 12 1-15</inkml:trace>
  <inkml:trace contextRef="#ctx0" brushRef="#br0" timeOffset="37539.7098">20652 8106 19 0,'-4'0'9'0,"8"-13"-2"0,-4 13 10 15,17 0-14-15,-3 0 1 16,15-3 2-16,-8 0 0 16,14-3-8-16,-7-1 1 0,4-2 5 15,-4-1 0-15,0-15-2 16,-6 10 1-16,2-1-5 16,1 3 0-16,-7 7-4 15,-4 0 1-15,-7 12-5 16,-4 0 0-16</inkml:trace>
  <inkml:trace contextRef="#ctx0" brushRef="#br0" timeOffset="37731.8892">20863 8165 11 0,'-39'19'5'0,"18"-6"6"0,18-10 2 0,-1 0-10 16,4 0 1-16,0-3 3 16,0 3 0-16,7 0-8 15,0 0 0-15,4 1 5 16,7 2 1-16,-1-6-2 15,1-3 1-15,0 0-2 16,-1-1 0-16,1 1-4 16,3 0 0-16,-7 3-6 15,-3 3 0-15,-4-3-2 0,-4 7 0 16</inkml:trace>
  <inkml:trace contextRef="#ctx0" brushRef="#br0" timeOffset="37891.4149">20743 8360 12 0,'-17'9'6'0,"6"-12"2"0,11 3 7 16,0 0-13-16,7 0 1 15,4 0 2-15,6-3 0 0,5 0-6 16,6-4 0-16,4 1 4 16,-1-3 1-16,5-7-11 15,9 0 1-15</inkml:trace>
  <inkml:trace contextRef="#ctx0" brushRef="#br0" timeOffset="38672.1422">23170 7193 33 0,'-14'19'16'0,"4"-3"-5"0,10-7 17 16,0 4-27-16,0-1 1 15,3 1 0-15,4 2 1 16,4-5-3-16,3-1 0 0,7-6-2 16,7-6 0-16,4-6-7 15,10-4 0-15,4 1-3 16,4-1 0-16</inkml:trace>
  <inkml:trace contextRef="#ctx0" brushRef="#br0" timeOffset="38944.4016">23710 7130 19 0,'-3'4'9'0,"-1"-1"-1"16,1 6 11-16,-4 1-15 16,-8 2 0-16,-2 1 1 15,-8 2 1-15,-7 4-8 16,-10 6 0-16,0 0 5 15,3-3 1-15,-3 6-3 16,6 4 1-16,5-7-2 16,2-3 0-16,8-6 0 15,7-7 1-15,3-3-1 16,8-3 1-16,3-3 0 16,7-6 0-16,4-3 0 0,3-1 1 31,28-9-2-31,0 1 1 15,-3 2-6-15,-7 3 0 16,-4 1-6-16,-10 2 0 16</inkml:trace>
  <inkml:trace contextRef="#ctx0" brushRef="#br0" timeOffset="40226.1028">23343 7444 17 0,'-21'28'8'0,"0"13"-2"0,17-28 5 0,-3 2-11 15,0 4 1-15,-3 0 0 16,3 6 0-16,-4-3-2 16,4-3 1-16,0 0 0 15,3-7 1-15,1-3 0 16,3-2 0-16,7-7 0 16,4 0 0-16,3-3 0 15,0-4 0-15,3-2 0 16,1-4 1-16,10-2-2 15,1-1 1-15,-1 3-1 16,0-2 1-16,0 2-1 16,-7 4 0-16,-7 3 0 15,-6 2 1-15,-12 4-2 16,-10 10 1-16,-7 6-1 16,-11 2 1-16,4 7 0 0,-8-3 0 15,5 3-1-15,-1 1 1 16,0-5 2-16,8 5 0 15,2-8 0-15,8-5 0 16,4-4 0-16,6-2 1 16,4-4-1-16,7-3 1 15,7-3-2-15,4-4 0 16,7 1-1-16,-1 0 0 16,5-10-3-16,6 0 0 15,0-6-2-15,-3 4 0 16,-4 5-4-16,-3 7 1 15,-15 3 0-15,-10 6 1 0,-10 3 2 16,-8 7 0-16,-3-1 3 16,0 10 0-16,-4 0 5 15,0 3 0-15,-3 3 0 16,0 1 1-16,0-1 0 16,3 6 1-16,0-2-1 15,4-4 1-15,7-3-2 16,0-3 0-16,3-3 1 15,4-4 0-15,4-5-1 16,3-4 1-16,0-6-1 16,7-6 0-16,7-7 0 15,4-5 0-15,3-1-1 16,0 3 0-16,4-3-2 16,3 0 1-16,0 1-1 15,4-1 0-15,0 0-4 0,-4 3 0 16,-3 4-2-16,-4-1 0 15,-11 4-2-15,-3-1 1 16,-7 1 1-16,-10 3 0 16,-8-1 3-16,4 4 1 15,0 6 1-15,-4 1 1 16,-3 2 1-16,3 3 1 16,-3 4-1-16,4-1 1 15,-1 1-1-15,0 6 1 16,-3 6-1-16,4 6 0 0,-1 7 0 15,4 3 1-15,0 9-1 16,0-10 1-16,3 1 0 16,4-9 1-16,0-7-1 15,3-7 0-15,4-5 0 16,4-10 0-16,3-9 0 16,4-10 0-16,-1 1-3 15,4-14 0-15,0 1-4 16,4-10 1-16,3 1-2 15,-3 5 1-15,3-2-2 16,-3 3 0-16,-4 6 3 16,0 6 1-16,-4 6 4 15,-3 10 1-15,0 3 2 16,-7 0 1-16,4 9 0 16,0 4 0-16,-4 6-1 15,3 0 1-15,1-1-3 0,3 1 1 16,0-3-2-16,3-4 1 15,1-2-2-15,-1-10 1 16,1-3-3-16,3-4 0 16,0-5-4-16,0-7 0 15,-3 0-1 1,-4 4 1-16,-3-4 2 0,-1 3 0 16,1 0 5-16,-4 4 1 15,-4 6 5-15,1 3 1 16,3 3 1-16,0 0 0 15,0 0-1-15,0 3 0 0,3 0-3 16,8-3 1-16,3-3-11 16,3 0 1-16,15-4-6 15,3-2 0-15</inkml:trace>
  <inkml:trace contextRef="#ctx0" brushRef="#br0" timeOffset="40826.7763">23996 7660 24 0,'-7'54'12'0,"-39"8"-6"0,39-46 14 0,-7 6-15 16,0 3 0-16,-4-3 2 15,-3 0 1-15,0-3-10 16,3-10 1-16,0-2 6 16,4-4 0-16,4-10-2 15,6-11 0-15,8-8-3 16,6-8 1-16,8-13-1 15,3-6 0-15,4 2-1 16,10 11 1-16,0 5-1 16,4 13 1-16,-3 3 1 15,-1 10 0-15,-7 12 0 16,4 3 0-16,-8 7 1 16,-6 3 1-16,-4 2-1 15,-7 11 0-15,-10-1 0 16,-1 3 0-16,-10 7-3 0,-4-4 0 15,1 1-7-15,-1-7 0 16,4-3-7-16,7-3 1 16</inkml:trace>
  <inkml:trace contextRef="#ctx0" brushRef="#br0" timeOffset="41012.4847">24335 7494 37 0,'21'-22'18'0,"11"10"-18"0,-22 5 27 0,4 4-27 16,7-3 0-16,15-10 0 15,-5 10 1-15,1-3-2 16,0 6 0-16,-4 3-5 16,-7 0 0-16,-7 6-4 15,-7 9 0-15</inkml:trace>
  <inkml:trace contextRef="#ctx0" brushRef="#br0" timeOffset="41194.2156">24352 7695 31 0,'-39'47'15'0,"22"-35"-5"15,17-12 24-15,0 4-30 16,7-4 1-16,0-4 1 16,7-5 1-16,4-7-9 15,3-2 0-15,4-8 6 0,10 1 0 16,7-12-8-16,-3-4 1 15,-4 3-7-15,0 1 0 16,-10 2-5-16,3 1 1 16</inkml:trace>
  <inkml:trace contextRef="#ctx0" brushRef="#br0" timeOffset="41360.6044">24560 7322 31 0,'-38'47'15'0,"-1"19"-11"0,28-35 24 15,-6 10-27-15,-8 9 1 0,0-3 0 16,-3 3 0-16,3 0-3 16,1 0 0-16,2-6-4 15,5-6 1-15,6-7-7 16,8-12 1-16</inkml:trace>
  <inkml:trace contextRef="#ctx0" brushRef="#br0" timeOffset="41523.8469">24338 7820 31 0,'0'-3'15'0,"0"9"-6"16,4-6 24-16,-1 4-30 16,1 2 0-16,3 0 1 15,3 0 0-15,1 1-5 16,3-1 0-16,4-3 0 16,-1-3 1-16,15-6-9 15,0-4 1-15,7 1-5 16,-4 0 0-16</inkml:trace>
  <inkml:trace contextRef="#ctx0" brushRef="#br0" timeOffset="42123.9217">24839 7325 34 0,'-28'34'17'0,"14"26"-15"0,10-41 29 0,-6 15-30 15,-4 4 0 1,-1 3 0-16,-2-1 0 0,3-5-2 16,0-4 1-16,3-9 1 15,0-3 0-15,8-6 0 16,-1-7 0-16,8-12-1 16,3-13 1-16,7-6-1 15,0-10 1-15,4-9-1 16,-1 0 0-16,5 4 0 15,2 2 0-15,1 0 0 16,0 7 1-16,-1 6 0 16,-2 6 0-16,-1 7 0 15,-4 5 0-15,1 7 0 16,-7 7 0-16,-4 8 0 16,-7 7 1-16,-7 10-1 15,-4 8 0-15,-7-2 0 16,1 3 1-16,-1-4-2 15,0-2 1-15,1-4-1 16,3-9 1 0,3-9-1-16,4-7 0 15,3-6-1-15,8-3 1 16,3-7-1-16,0 1 1 16,4 0-2-16,-1 5 0 15,-3-2 1-15,0 6 0 16,-3 6 1-16,-4 7 0 15,0 3 0-15,-4-1 0 16,1 1 1-16,-1-3 0 16,4-1 0-16,0-3 0 15,4 1-5-15,-1-4 1 16,4-3-9-16,4 0 0 0,3 4-1 16,-3-7 0-16</inkml:trace>
  <inkml:trace contextRef="#ctx0" brushRef="#br0" timeOffset="42454.1722">25333 7193 25 0,'-7'22'12'0,"7"3"-11"0,0-19 21 16,0 4-19-16,0 2 1 15,0-2 2-15,0-1 1 16,0 1-8-16,3-4 0 16,4-3 5-16,4-3 1 15,3-3-1-15,7-3 0 16,1-1-2-16,2-2 1 15,4 0-3-15,-3-4 0 16,3 4-5-16,4 2 1 16,-4 1-9-16,4-3 0 0</inkml:trace>
  <inkml:trace contextRef="#ctx0" brushRef="#br0" timeOffset="42694.8311">25541 7021 29 0,'-14'50'14'0,"-7"38"-8"16,14-70 17-16,-4 20-23 16,-6 15 1-16,-8 23 0 15,0 8 0-15,4-2-3 16,-4-4 1-16,1-6-3 15,2-3 1-15,1 0-5 16,7-9 0-16,7-7-1 16,4-12 0-16</inkml:trace>
  <inkml:trace contextRef="#ctx0" brushRef="#br0" timeOffset="42965.672">25428 7447 24 0,'-14'-19'12'0,"-4"69"-8"0,11-34 24 16,-3 6-24-16,-4 6 1 0,-4 7 4 15,0-4 1-15,1-3-11 16,6-2 0-16,4-5 7 16,7-5 1-16,4 0-2 15,3-7 1-15,7-6-4 16,3-12 1-16,8-7-3 15,3 1 0-15,4-10-6 16,3-4 0-16,1-2-7 16,3-4 0-16,-1-5-3 15,-2-1 1-15</inkml:trace>
  <inkml:trace contextRef="#ctx0" brushRef="#br0" timeOffset="43161.0605">25728 7228 39 0,'-7'-4'19'0,"21"8"-14"15,-7-4 37-15,0 3-39 16,7-3 1-16,-3 3 2 0,7-3 0 16,-1 0-8-16,4 0 0 15,1-3 5-15,-1-4 0 16,0 4-4-16,4 0 0 16,-1-3-7-16,5-3 1 15,-8-1-6-15,0 4 0 16,-4-4-3-16,-2 1 0 15</inkml:trace>
  <inkml:trace contextRef="#ctx0" brushRef="#br0" timeOffset="43346.8154">25950 7093 24 0,'-38'19'12'0,"23"37"-6"0,12-47 19 0,-1 1-23 16,1 2 0-16,-1 4 0 15,1 0 0-15,3-1-3 16,0 1 0-16,0-3 0 15,3-4 1-15,1-3-5 16,6-6 1-16,1-3-4 16,3-6 0-16,4-1-1 15,3-2 0-15</inkml:trace>
  <inkml:trace contextRef="#ctx0" brushRef="#br0" timeOffset="44024.0416">26067 7146 28 0,'0'-12'14'0,"-7"18"-16"16,3 0 30-16,-3 0-27 15,-3 4 0-15,-1-1 0 16,-3 4 0-16,-4 2-4 0,1 1 1 16,-1 3-2-1,-3 3 1-15,3 0-5 0,-3-3 0 16,0 3-1-16,0-4 0 16,6 1 4-1,75-44 5 1,-120 69 1-16,64-31 1 15,0-1 4-15,3-6 1 16,0-2 0-16,0-4 1 16,3 0-5-16,1-4 1 15,-1-2-2-15,5 0 1 16,-1 0-2-16,0-1 1 16,0 1-2-16,-7 3 1 15,-7 3-3-15,0 0 1 0,-7 9-2 16,-7 4 0-16,0 6-2 15,0 6 1-15,-8 0-1 16,-2 0 1-16,-5 3 1 16,5-3 1-16,-1-3 1 15,7 0 1-15,4-9 1 16,4-1 0-16,3 4 0 16,7-7 1-16,3-2-2 15,4-1 1-15,4-6 0 16,3 0 0-16,0-3-1 15,4 0 0-15,-4-7-1 16,0 4 1-16,-3-4-1 16,-1 4 0-16,-3 3 0 15,0 6 0-15,-3-3 0 16,-4 3 1-16,0 4 0 0,-4 5 0 16,-3 4 2-16,0 0 0 15,-7 2 0-15,3 1 1 16,1-3 1-16,3-1 1 15,0 1-1-15,3-3 1 16,1-1-2-16,3 1 1 16,0-4-1-16,7 1 0 15,3-4-2-15,1-3 1 16,-1-3-4-16,1 0 1 16,0-6-6-16,3-1 1 15,3 1-4-15,5 0 0 0</inkml:trace>
  <inkml:trace contextRef="#ctx0" brushRef="#br0" timeOffset="44338.0988">26377 7278 46 0,'14'9'23'0,"7"1"-24"0,-13-10 46 16,6 3-44-16,3 0 0 16,12 0 1-16,-1 0 1 15,3-3-4-15,-2 0 1 16,2-3-1-16,8 0 0 15,0-3-6-15,0-1 1 16,0 1-8-16,-4 0 0 16,0 3-2-16,-14 0 1 15</inkml:trace>
  <inkml:trace contextRef="#ctx0" brushRef="#br0" timeOffset="44587.6987">26723 7102 44 0,'-28'19'22'0,"10"19"-23"0,11-29 46 0,-4 7-42 15,-6 9 1-15,-8 6 1 16,0 4 0-16,-3 9-7 16,3 9 1-16,1 0 4 15,-1 7 0-15,-3-4-3 16,0-9 1-16,6-6-7 15,1-6 0-15,7-4-6 16,4-6 1-16,3-9-6 16,14-4 1-16</inkml:trace>
  <inkml:trace contextRef="#ctx0" brushRef="#br0" timeOffset="44779.4819">26501 7488 38 0,'10'-25'19'0,"4"28"-15"0,-7 0 32 15,0 6-32-15,1 4 1 16,2 3 1-16,4 6 1 16,0 3-9-16,4 6 0 15,0 0 5-15,-1 1 1 16,8-7-3-16,0-3 0 0,-1 0-5 16,1-3 0-16,0 3-8 15,-4-7 1-15,4 4-5 16,-8-3 1-16</inkml:trace>
  <inkml:trace contextRef="#ctx0" brushRef="#br0" timeOffset="58743.4297">13547 14186 49 0,'0'0'24'0,"84"-28"-19"0,-59 18 24 0,3-8-28 16,4 11 0-16,3-2-4 16,1-4 0-16,-1-6-3 15,-3 1 0-15,-4-4-7 16,-3-3 0-16</inkml:trace>
  <inkml:trace contextRef="#ctx0" brushRef="#br0" timeOffset="58923.8345">13818 13728 21 0,'-28'-31'10'0,"7"81"1"0,10-31 8 16,-3 6-14-16,0 12 0 16,-4 11 2-16,-3 2 0 15,0 19-10-15,0 12 1 16,3-2 6-16,1-1 1 16,3 4-3-16,-1-10 0 15,8-22-2-15,4-3 0 16,3-3-5-16,7-7 0 15,7-8-7-15,7-17 1 0</inkml:trace>
  <inkml:trace contextRef="#ctx0" brushRef="#br0" timeOffset="59228.7837">13889 14440 21 0,'-7'-3'10'0,"-11"22"-2"0,15-16 8 0,-4 3-15 16,0 0 1-16,3 4 3 15,0-4 1-15,1 0-6 16,-1-3 1-16,1-3 3 16,3-6 0-16,0-3 0 15,7-4 0-15,4-6-3 16,-1-9 1-16,4-6-1 15,7-7 0-15,1 0-1 16,2 0 1-16,4 7-3 0,8-1 1 16,-1 7-7-16,4 9 1 15,3 1-5-15,1-1 1 16</inkml:trace>
  <inkml:trace contextRef="#ctx0" brushRef="#br0" timeOffset="59682.3771">14220 14158 25 0,'-31'37'12'0,"-22"42"-4"0,32-57 17 0,3 9-22 16,-3-3 0-16,3 4 2 15,4-1 1-15,4-3-7 16,2 0 1-16,1 1 4 15,4-7 1-15,3-4-2 16,3-2 0-16,8-6-1 16,7-7 1-16,6-10-1 15,5-5 0-15,2-7-1 16,-2-3 0-16,-5-3 0 16,1-3 0-16,-4-4-1 15,-7 1 0-15,0 3 0 16,-3 0 1-16,-8 6-1 15,4 9 0-15,-7 1 0 16,4 5 1-16,-4 10 0 16,4 13 1-16,-4-3 0 0,0 9 0 15,0 0 1-15,0-4 0 16,-4 1-1-16,4 3 1 16,0-3-3-16,4 0 1 15,3-4-8-15,0-5 1 16,3-10-9-16,1-10 1 15,6-11-3-15,5-11 0 16</inkml:trace>
  <inkml:trace contextRef="#ctx0" brushRef="#br0" timeOffset="59827.6453">14432 14151 30 0,'-21'41'15'0,"0"22"-11"0,14-41 26 0,0 9-29 15,-4-3 1-15,1 4 0 16,2-4 0-16,1 0-3 15,4-3 1-15,3-3-4 16,0-6 1-16,0-7-8 16,0-9 1-16</inkml:trace>
  <inkml:trace contextRef="#ctx0" brushRef="#br0" timeOffset="59943.926">14376 14236 18 0,'-7'-85'9'0,"3"23"1"15,4 49 6-15,0 1-16 16,0-1 1-16,4 1 0 15,3 2 1-15,0 1-7 0,3 3 0 16,8-1-2-16,3 7 1 16</inkml:trace>
  <inkml:trace contextRef="#ctx0" brushRef="#br0" timeOffset="60251.5725">14492 14311 27 0,'-18'57'13'0,"-3"-7"-6"0,18-47 24 15,-1 0-29-15,4 0 1 16,0-3 0-16,7-9 0 16,0-10-4-16,4-6 0 15,3 0 3-15,0-3 1 16,4 0-1-16,7 6 0 16,-1 3 0-16,1 6 1 0,0 7-1 15,-4 6 1-15,-4 6 0 16,-2 10 0-16,-5 6-1 15,-6 12 0-15,-8-5-1 16,-3 2 1-16,-4 3 0 16,1-2 0-16,-1-4-4 15,1-3 0-15,6-6-7 16,-3-3 0-16,14-10-6 16,7-6 0-16</inkml:trace>
  <inkml:trace contextRef="#ctx0" brushRef="#br0" timeOffset="60425.0179">14803 14224 22 0,'-15'22'11'0,"15"6"2"0,-3-16 9 16,-4 10-21-16,0 3 1 16,0 0 0-16,0 1 0 15,0-1-3-15,3-3 0 16,4 0-2-16,0-7 1 15,4-5-8-15,3-7 1 16</inkml:trace>
  <inkml:trace contextRef="#ctx0" brushRef="#br0" timeOffset="60576.6242">14796 14145 30 0,'-15'-59'15'0,"15"40"-11"0,4 13 23 0,-1-1-27 15,1 1 1-15,3 3 0 16,4 0 0-16,-1 3-4 15,1 0 0-15,-1 3-4 16,1 0 0-16,0 0-3 16,3 0 1-16</inkml:trace>
  <inkml:trace contextRef="#ctx0" brushRef="#br0" timeOffset="61194.4736">14947 14139 23 0,'-10'31'11'0,"-8"23"-1"0,14-39 18 0,-3 14-24 16,-3 5 1-16,-1-6 3 15,1-3 0-15,6-6-10 16,1-3 0-16,3-4 7 0,3-5 0 16,8-11-3-1,-1-5 1-15,1-7-2 0,3-2 1 16,7-8-2-16,0 1 1 16,0 0-1-16,1-3 0 15,-1 3-1-15,0 3 1 16,-3 6-1-16,-4 10 0 15,-4 6 0-15,-3 10 1 16,-7 5-1-16,0 7 1 16,-3 6 0-16,-1 1 1 15,-3-1-1-15,4-6 0 16,-1-7 0-16,4 1 0 16,4-10 0-16,3-6 1 15,0-9-2-15,3-4 1 0,5-2-2 16,2-4 1-16,1 0-1 15,-1-6 0-15,-2 9 0 16,-1 4 0-16,-4 2 0 16,-3 7 1-16,-7 3 1 15,0 7 0-15,0 8 2 16,-3 4 0-16,-8 6 1 16,-3 0 1-16,4 0 1 15,-1-3 0-15,4 0 0 16,0 0 1-16,0 0-1 15,3 0 1-15,1 0-2 16,-1 0 0-16,1-3-1 16,-1 0 1-16,1-1-2 15,-1 1 1-15,-3-3-1 16,-4-7 0-16,1 1-1 16,-4 2 0-16,-4 7 0 15,0-3 0-15,-3-4-1 0,4-2 1 16,-1-7-8-16,0-13 1 15,4 4-13-15,7-6 1 16,7-10-3-16,-7-3 1 16</inkml:trace>
  <inkml:trace contextRef="#ctx0" brushRef="#br0" timeOffset="61823.7026">15949 13509 30 0,'-46'6'15'0,"25"28"-6"0,18-5 21 0,-5 15-29 16,-2 9 1-16,-4 10 0 16,0 2 0-16,-4-5-3 15,-3 9 0-15,0-3 2 16,0 6 1-16,10-16-3 15,4-15 1-15,7-13-6 16,7-18 0-16,4-23-6 16,3-6 1-16</inkml:trace>
  <inkml:trace contextRef="#ctx0" brushRef="#br0" timeOffset="62067.4112">15942 13581 28 0,'35'-44'14'0,"-14"25"-7"0,-10 19 20 16,3 6-25-16,4 4 1 15,-1 12 4-15,1 9 1 16,-4 4-8-16,-3 8 1 16,-8 8 5-16,-6-1 0 15,-8 6-1-15,-3 1 1 16,-4-17-3-16,1 7 1 16,-8 1-2-16,-3-5 0 15,3-8-2-15,1-4 0 16,2-9-6-16,8-9 0 0,7-7-5 15,7-6 0-15,14-16-6 16,7 1 1-16</inkml:trace>
  <inkml:trace contextRef="#ctx0" brushRef="#br0" timeOffset="62399.4798">16185 13945 30 0,'-10'15'15'0,"-25"39"-6"16,24-39 23-16,-3 1-27 15,0 12 1-15,0 3 2 16,3-2 0-16,1-4-11 16,6-6 1-16,4-7 6 15,0-9 1-15,11-12-3 16,3-13 1-16,3 6-2 16,4-3 0-16,1-3-1 0,2 0 1 15,5 4-1 1,-1 2 1-16,-4 7-1 15,-2 2 0-15,-5 7 0 16,-3 7 0-16,-10-1 0 0,-4 6 0 16,-11 13 0-16,-3 4 1 15,0 5-1-15,0 1 1 16,3-4-5-16,1-6 1 16,3-3-8-16,3-12 0 15,11-10-5-15,7-16 1 16</inkml:trace>
  <inkml:trace contextRef="#ctx0" brushRef="#br0" timeOffset="62588.1455">16397 13822 46 0,'4'-6'23'0,"13"22"-16"0,-3-10 40 0,-7-3-45 16,11 3 0-16,0-3 0 15,3 1 1-15,0-8-4 16,7-5 0-16,1-4-3 15,2-2 0-15,-3-1-8 16,1-3 1-16,-1-3-5 16,4 4 0-16</inkml:trace>
  <inkml:trace contextRef="#ctx0" brushRef="#br0" timeOffset="62738.4367">16633 13603 34 0,'-24'66'17'0,"-8"56"-16"0,21-94 26 15,-3 13-27-15,-3 6 1 16,3-3 0-16,3 9 0 16,0-6-3-16,11-3 1 15,7-13-6-15,1-2 0 16,6-17-3-16,7-6 0 16</inkml:trace>
  <inkml:trace contextRef="#ctx0" brushRef="#br0" timeOffset="63055.1816">16715 13970 33 0,'-25'18'16'0,"-17"33"-9"0,31-42 29 0,-3 13-29 15,0 12 0-15,0 4 4 16,3 3 1-16,4-10-15 16,4-6 1-16,3-6 9 15,7-9 0-15,3-10-3 16,4-16 0-16,4-9-2 15,3-3 0-15,0 2-2 16,0 1 1-16,-3 0-1 16,0 3 1-16,-1 7-2 15,1 2 1-15,-7 7 0 16,-4 3 0-16,0 3 0 16,-7 6 1-16,3-3-1 15,-3 3 0-15,0 7-4 16,11 3 0-16,6 2-12 15,8 1 0-15,7-9-3 0,-4-1 0 16</inkml:trace>
  <inkml:trace contextRef="#ctx0" brushRef="#br0" timeOffset="63508.706">17092 14023 44 0,'-7'9'22'0,"32"10"-14"15,-15-16 39-15,4 0-43 0,4 1 0 16,3-1 2-16,7-3 0 16,15-3-8-16,6-7 0 15,11-2-1-15,0-7 0 16,4-3-13-16,3 3 1 16,-7 3-3-16,14-9 0 15</inkml:trace>
  <inkml:trace contextRef="#ctx0" brushRef="#br0" timeOffset="63804.528">18055 13502 34 0,'-14'-3'17'0,"18"6"-13"16,3 1 29-16,7-4-28 16,3 3 0-16,5-3 3 15,6 0 0-15,4 3-10 16,6-3 0-16,5-6 7 16,-1-4 0-16,7 1-3 15,-3-1 1-15,0 1-8 16,0-4 1-16,-7 4-9 15,-7 3 1-15,-4-1-4 16,-11 4 0-16</inkml:trace>
  <inkml:trace contextRef="#ctx0" brushRef="#br0" timeOffset="64127.2546">18362 13226 37 0,'-10'69'18'0,"-15"13"-19"16,18-51 33-16,-4 23-31 15,-3 21 1-15,0 13 0 16,0 3 1-16,0-13-4 16,3 10 0-16,1-7 1 15,2 4 1-15,5-19-6 16,-1-7 1-16,4-15-8 16,7-15 0-16</inkml:trace>
  <inkml:trace contextRef="#ctx0" brushRef="#br0" timeOffset="64349.6277">18260 13665 31 0,'-32'35'15'0,"4"12"-5"0,21-25 21 16,-4 0-27-16,1 0 0 15,3-3 1-15,3-1 1 16,4-5-8-16,7-4 0 15,4-5 5-15,3-4 1 16,3-7-7-16,8-8 1 16,3-11-7-16,1-5 1 15,-1-3-6-15,11-10 1 0</inkml:trace>
  <inkml:trace contextRef="#ctx0" brushRef="#br0" timeOffset="65574.6556">18503 13480 35 0,'-35'22'17'0,"31"-15"-9"0,1-4 28 0,3-3-33 16,0 9 0-16,10 4 0 16,1-4 1-16,7-3-5 15,3-2 0-15,4-8 2 16,3-5 0-16,4 3-6 16,-4-4 1-16,0-2-4 15,0-4 0-15,0-3-3 16,1 0 1-16,-1 1 0 15,-3 2 1-15,-8 0 5 16,1 1 0-16,-8 5 4 0,-6 4 1 16,-4 6 3-1,-4 3 0-15,-6 6 2 0,-1 1 0 16,-3 6 0-16,0-1 1 16,0-2-2-16,0-1 1 15,0 1-1-15,0-1 1 16,-1 1-2-16,5-4 0 15,3-2-1-15,0-4 0 16,7 0-1-16,3 0 0 16,1-6-1-16,3 0 1 15,3 0-2-15,5-4 0 16,6-8-5 0,-4 2 1-16,1 1-4 15,-4 2 1-15,-3 4-1 16,-11 6 1-16,0 3-1 15,-4 6 0-15,-3 1 5 16,-3 2 1-16,-1 7 3 16,0 6 0-16,1 0 1 15,-1 4 1-15,4-7-1 16,0 3 1-16,4-3-1 16,3-4 1-16,0-2-2 15,3-3 1-15,1-1-2 16,3-6 1-16,0-6-1 15,0-6 1-15,0-3-1 16,0 6 1-16,0-7-3 16,-7 10 0-16,0 0-1 15,-4 3 1-15,-3 1-1 0,0-1 0 16,-3 3 1-16,-1 3 0 16,1 4 3-16,-5-4 0 15,5 1 1-15,3-7 1 16,0 0 0-16,7-3 0 15,0-6 0-15,7-1 0 16,0 1-2-16,0-3 1 16,3-10-2-16,1 6 1 15,0 1-1-15,-1-1 0 0,-3 4 0 16,0-1 0-16,-3 4 0 16,-4 9 0-16,0 4 0 15,-4 2 0-15,-3 7 0 16,0 6 1-16,0 3-2 15,0 0 1-15,-3 0 0 16,2 0 0-16,1 0 0 16,4 0 0-16,-1 3-1 15,1 1 1-15,-1-1 0 16,4 3 1-16,0-3-1 16,-3 7 1-16,-1-1-1 15,-3 4 0-15,0-7 0 16,-3 1 1-16,-1-1-1 15,0-6 1-15,1 0-2 0,-4-9 0 16,0-7-3 0,0-12 1-16,3-3-2 15,0-16 1-15,1-6-1 0,-1 0 0 16,1-1 2-16,3-2 0 16,3 0 2-16,8 2 1 15,3 4 3-15,3 0 0 16,1 3 1-16,3 3 1 15,0 7-1-15,4 3 1 16,-1 5-1-16,-6 1 1 16,-4 6-1-16,-4 4 0 15,-6 2-1-15,-4 0 0 0,-7 4 0 16,-4 0 0-16,0 5-1 16,-6-2 0-16,-4-3-1 15,3-4 1-15,4-3-3 16,3-3 0-16,4-3-4 15,7-6 0-15,3 0-5 16,15-7 1-16,10-2-5 16,7-7 1-16</inkml:trace>
  <inkml:trace contextRef="#ctx0" brushRef="#br0" timeOffset="65807.4374">18810 13835 30 0,'-3'12'15'0,"-8"10"-9"15,7-19 26-15,-3 4-29 16,-3 2 0-16,-1 4 4 0,4-1 1 16,0 1-9-16,0 2 1 15,4 1 6-15,3-3 0 16,3-1-2-16,1-2 0 16,3-4-2-16,3 3 0 15,4-6-6-15,0-3 0 16,4-3-11-16,3-6 0 15,-3-1-1-15,-7 4 1 16</inkml:trace>
  <inkml:trace contextRef="#ctx0" brushRef="#br0" timeOffset="82709.1264">19286 14246 35 0,'0'22'17'0,"-7"25"-9"0,4-32 17 16,-8 7-23-16,-3 0 1 16,-4 3 2-16,-3 0 0 15,0 0-6-15,0 0 0 16,3-6 4-16,4-3 0 15,7-7-5-15,4-9 1 16,13-9-10-16,8-10 1 16,14-15-4-16,6-17 1 15</inkml:trace>
  <inkml:trace contextRef="#ctx0" brushRef="#br0" timeOffset="82933.6657">19921 13499 30 0,'-14'0'15'0,"-10"16"-9"16,17-7 26-16,-4 10-30 15,-10 9 0-15,-11 10 1 16,-7 6 0-16,-7 3-4 16,0 0 0-16,4-3 1 15,7-7 0-15,7-5-6 16,10-7 0-16,7-9-6 15,15-7 1-15</inkml:trace>
  <inkml:trace contextRef="#ctx0" brushRef="#br0" timeOffset="83096.3233">19812 13775 20 0,'7'3'10'0,"-3"29"-1"0,-4-20 10 16,-4 7-15-16,-3 9 1 15,-7 7 2-15,0 6 0 16,0 9-10-16,0 6 1 15,-1-6 6-15,8-6 0 16,0-3-4-16,7-13 0 16,7-12-9-16,7-10 1 15,8-15-3-15,2-16 1 0</inkml:trace>
  <inkml:trace contextRef="#ctx0" brushRef="#br0" timeOffset="83442.3841">20031 13665 21 0,'-7'7'10'0,"-4"43"-4"0,4-34 15 0,0 12-18 16,-4 3 1-16,-3 0 1 15,0 1 1-15,4-4-8 16,-1-3 0-16,0-6 4 16,8-3 1-16,3-10-2 15,7-9 1-15,7-10-2 16,0-6 1-16,4-9-1 15,-1-6 0-15,1-4 0 16,10 4 1-16,4 2-1 16,0 4 0-16,-4 0 0 15,0 9 1-15,0 3 0 16,-3 7 0-16,-4 9 1 0,-7 3 0 16,-7 10-1-16,-3 2 1 15,-4 10-1-15,-7 0 0 16,-4 1-2-16,-3 2 0 15,0-3-5-15,4-3 1 16,-12 0-7-16,5-3 0 16</inkml:trace>
  <inkml:trace contextRef="#ctx0" brushRef="#br0" timeOffset="83716.4758">20048 13891 19 0,'-7'-9'9'0,"11"3"-1"0,-4 6 7 0,3 0-13 16,4 0 1-16,0-4 1 15,4 1 0-15,7 6-5 16,-1-9 0-16,1 3 3 16,0-3 1-16,-1-1-2 15,-3 4 1-15,-3 0-2 16,-4 3 1-16,-3 3 0 16,-8 4 0-16,-3-1-1 15,0 0 1-15,0 0-1 16,3-2 0-16,-6-1 0 15,3 0 0-15,7 0-1 16,0-3 0-16,7 0-3 16,0 0 0-16,3-3-5 15,4-3 0-15</inkml:trace>
  <inkml:trace contextRef="#ctx0" brushRef="#br0" timeOffset="83939.787">20006 14170 43 0,'-28'32'21'0,"17"-26"-11"0,11-6 40 15,0 0-45-15,7 0 0 16,4-3 2-16,6-7 1 0,5 1-11 16,13 0 1-16,7-4 6 15,1-3 1-15,2 1-9 16,1-1 1-16,0 0-11 15,-11 4 1-15,25-4-6 16,22-3 0-16</inkml:trace>
  <inkml:trace contextRef="#ctx0" brushRef="#br0" timeOffset="84328.0486">20775 14236 48 0,'-49'0'24'0,"59"-50"-25"0,-6 28 40 15,-1 0-37-15,8-6 0 16,7-7 0-16,3-9 1 16,7-9-4-16,-3-6 0 15,-4-10 2-15,-7-7 1 16,-3-2-2-16,-4 6 0 15,-7 9 0-15,0 16 0 16,-11 9-1-16,0 16 1 16,-3 16-1-16,-3 16 0 15,-1 5 2-15,0 26 0 16,4 12 1-16,0 13 0 16,4 6 1-16,-1-3 0 15,7-3 0-15,4 3 0 16,4-3-1-16,7-6 0 15,6-13-8-15,8-7 1 0,0-15-10 16,3-6 1-16,4-12-4 16,-1-7 1-16</inkml:trace>
  <inkml:trace contextRef="#ctx0" brushRef="#br0" timeOffset="84657.3194">21198 13894 41 0,'-49'19'20'0,"14"28"-12"16,24-31 38-16,-3 12-41 16,0 0 0-16,3 1 1 15,4 2 0-15,4-3-9 16,3-3 1-16,3-9 5 0,8-7 1 16,3-2-3-16,0-14 1 15,4-5-1-15,3-7 0 16,7 0 0-16,0 3 0 15,-3 1-1-15,0 2 0 16,-4 7 0 0,-3 6 0-16,-4 6 0 0,-4 7 0 15,-3 6 0-15,-3-1 1 16,-4 4-3-16,3 0 1 16,1-3-6-16,-1-6 0 15,4-7-8-15,4 0 0 16,3-12-4-16,0-7 1 0</inkml:trace>
  <inkml:trace contextRef="#ctx0" brushRef="#br0" timeOffset="85028.9607">21632 13650 41 0,'-10'72'20'0,"-29"34"-15"16,28-80 38-16,1 8-41 15,-4 1 0-15,3-1 1 16,0-6 0-16,1 1-5 16,3-14 1-16,3-5 2 15,4-7 1-15,0-3-2 16,7-13 1-16,4-2-1 16,7-7 0-16,-1 3 0 15,4 3 0-15,-3 4-1 0,-4 2 1 16,0 7 0-16,-7 6 0 15,-3 3 0-15,-4 7 1 16,-7 6 0-16,-4 0 0 16,-3 9 0-16,4-6 1 15,-5 3-1-15,5-6 1 16,-1-4-6-16,1 1 1 16,3-7-9-16,3-2 1 15,8-7-5-15,10-7 0 16</inkml:trace>
  <inkml:trace contextRef="#ctx0" brushRef="#br0" timeOffset="85353.3062">21706 14035 38 0,'7'10'19'0,"8"-4"-17"0,-12-6 32 0,8 0-33 16,3 0 1-16,3-3 1 15,1-3 1-15,0-4-5 16,-1-2 0-16,1-1 3 15,-4-2 0-15,-7 2 0 16,-7 4 0-16,-7 5-1 16,-11 4 0-16,-6 7 1 15,-1 5 1-15,0 7 0 16,4-3 0-16,4-1 1 16,2 7 1-16,1 0-1 15,7-6 0-15,4 3-1 0,3-3 1 16,3-1-2-16,4-5 0 15,7-7-2-15,8-3 0 16,2-7-7-16,1-8 0 16,3-1-7-16,0-3 0 15,8-3-5-15,3-3 0 16</inkml:trace>
  <inkml:trace contextRef="#ctx0" brushRef="#br0" timeOffset="85561.2102">22147 13330 52 0,'-7'0'26'0,"0"12"-23"0,4 1 48 0,-4 12-48 16,0 19 1-16,-4 22 0 16,-3 9 1-16,0 7-7 15,0 5 1-15,3-2-2 16,4-3 1-16,4-4-15 15,10-9 1-15,7-16-3 16,0-15 1-16</inkml:trace>
  <inkml:trace contextRef="#ctx0" brushRef="#br0" timeOffset="86218.9155">22472 13731 29 0,'18'10'14'0,"63"-23"-7"0,-60 10 20 16,7-3-24-16,7 3 0 15,8-7 0-15,13-9 1 16,4-3-5-16,4 0 0 0,-8-6 2 15,-3 3 0 1,-7-3-6-16,-7 0 0 0,-8 3-7 16,-6 0 1-16</inkml:trace>
  <inkml:trace contextRef="#ctx0" brushRef="#br0" timeOffset="86380.5371">23015 13314 23 0,'-42'10'11'0,"-29"37"0"0,57-29 12 0,-3 11-21 15,-8 15 1-15,0 6 2 16,-3 16 0-16,-4 3-7 16,0 3 1-16,1-3 3 15,6-7 1-15,4-2-2 16,3-7 1-16,4-6-8 16,4-15 1-16,6-17-6 15,8-11 1-15</inkml:trace>
  <inkml:trace contextRef="#ctx0" brushRef="#br0" timeOffset="86577.4337">22807 13741 25 0,'14'15'12'0,"18"23"-2"0,-21-29 15 16,-1 4-22-16,4-1 0 16,-3 4 0-16,-4 3 1 15,0 0-6-15,-4 3 1 16,1 3 2-16,-4-3 1 15,4-3-7-15,-8-1 1 16,0 1-7-16,4-6 1 16</inkml:trace>
  <inkml:trace contextRef="#ctx0" brushRef="#br0" timeOffset="86711.5869">22634 13929 27 0,'-21'0'13'0,"21"6"-6"16,0-6 17-16,4 3-22 15,3 0 0-15,3 1 1 16,1-1 0-16,14-6-8 16,6-7 1-16,15-6-5 15,18-6 1-15</inkml:trace>
  <inkml:trace contextRef="#ctx0" brushRef="#br0" timeOffset="87058.763">23544 13349 31 0,'-42'9'15'0,"-36"16"-7"0,61-15 22 16,-4 5-27-16,-4 1 0 16,4 0 1-16,3-1 0 15,8-2-6-15,2-1 0 16,12 4 4-16,3 0 0 15,4 3-2-15,6-1 1 16,8 1-1-16,0 0 0 16,-4-3 1-16,-3 9 0 0,-1-3 1 15,-13 3 0-15,-15 0 0 16,-3 16 1 0,-4-10-1-16,1 0 1 0,-4-2-4 15,-4-1 0-15,0-3-5 16,0-3 0-16,1-6-6 15,3-7 1-15,6-9-4 16,5-9 0-16</inkml:trace>
  <inkml:trace contextRef="#ctx0" brushRef="#br0" timeOffset="87166.6556">23248 13734 25 0,'18'-12'12'16,"3"18"-6"-16,-14-6 21 0,3 0-26 15,1 0 0-15,3 0 0 16,11 6 0-16,3-6-11 0,7-3 1 15</inkml:trace>
  <inkml:trace contextRef="#ctx0" brushRef="#br0" timeOffset="87527.7889">23516 13866 43 0,'-35'22'21'0,"-14"-6"-19"0,45-16 35 16,0 3-37-16,12 0 1 0,9 0 0 16,8 3 0-16,3-2-1 15,7-1 0-15,-3 0 1 16,-4 3 0-16,1 0 0 16,-1 4 1-16,-4 2 0 15,-2 4 1-15,-5 0 1 16,-3 9 0-16,-7 0 0 15,-7 9 1-15,-3 4-2 16,-4 3 1-16,-4 3-2 16,-3 3 1-16,-7-7-2 15,-11 1 1-15,-3-9-6 16,-7-7 0-16,3-7-8 16,0-11 1-16,4-4-8 15,3-22 1-15,11-15-1 16,7-13 1-16</inkml:trace>
  <inkml:trace contextRef="#ctx0" brushRef="#br0" timeOffset="87628.4059">23421 14070 40 0,'42'3'20'0,"-3"32"-27"0,-28-26 44 15,-1 4-37-15,4-1 1 16,0 1-17-16,8-1 1 16,6-2 11-16,-11-1 1 15</inkml:trace>
  <inkml:trace contextRef="#ctx0" brushRef="#br0" timeOffset="88244.5015">15681 15211 38 0,'-21'-34'19'0,"46"31"-5"0,-11 3 19 0,0 9-28 16,0 10 0-16,3 9 2 15,1 4 0-15,0-1-9 16,3 0 0-16,0 1 6 16,4-7 0-16,-4-3-6 15,0-7 1-15,-3 4-8 16,-4 0 0-16,0 0-8 16,-3 3 0-16</inkml:trace>
  <inkml:trace contextRef="#ctx0" brushRef="#br0" timeOffset="88424.5677">15466 15716 39 0,'-18'22'19'0,"11"6"-13"0,7-18 27 16,0-1-31-16,0 4 0 16,7-1 0-16,4-2 1 15,3-4-6-15,3 0 0 16,8-6-5-16,7-6 1 15,17-7-6-15,4 4 0 16</inkml:trace>
  <inkml:trace contextRef="#ctx0" brushRef="#br0" timeOffset="88601.1975">16058 15625 44 0,'0'25'22'0,"-7"26"-17"0,7-39 39 0,0 10-44 15,4 3 1-15,3 7-2 16,4-7 1-16,3 0-10 16,3-7 0-16,1-2-5 15,7-3 1-15</inkml:trace>
  <inkml:trace contextRef="#ctx0" brushRef="#br0" timeOffset="89570.9217">16732 15274 34 0,'-10'35'17'0,"17"-7"-10"15,-4-22 24-15,4 3-29 16,7-2 1-16,15-4 1 16,6-3 1-16,4-10-6 0,7-8 0 15,-4-4 3-15,-3-6 1 16,0-4-6-16,-4 1 0 15,0-4-6-15,-7 4 1 16,-3 6-6-16,-11 0 1 16</inkml:trace>
  <inkml:trace contextRef="#ctx0" brushRef="#br0" timeOffset="89933.1683">17106 15001 21 0,'-28'3'10'0,"-4"51"0"0,18-32 12 0,-4 9-17 15,-6 16 0-15,6 19 3 16,0-6 1-16,4-4-11 15,7-9 1-15,4-6 7 16,6-7 0-16,4-2-3 16,7-14 1-16,1-5-2 15,6-10 0-15,0-12-6 16,0-10 1-16,0-12-5 16,0-7 0-16,1-3-5 15,-8 3 0-15,0-5-1 16,-4-1 1-16,-3 3 7 31,-7 101 6-31,-3-142 3 16,-4 76 0-16,0 15 7 15,-4 19 0-15,-6 13 1 16,-8 12 1-16,0 4-7 16,-7 2 0-16,4 4-2 15,-4-3 0-15,-3-4-3 16,14-9 1-16,14-12-8 0,11-10 1 15,6-19-6-15,18-15 1 16</inkml:trace>
  <inkml:trace contextRef="#ctx0" brushRef="#br0" timeOffset="90188.2134">17297 15381 34 0,'3'22'17'0,"8"-25"-12"0,-1-4 27 0,5 1-27 16,2-3 0-16,1-7 2 15,-4-3 1-15,0-3-10 16,0-3 0-16,-7 0 7 16,-3 6 1-16,-8 3-3 15,-6 4 0-15,-8 3-2 16,-3 2 1-16,-4 4-1 16,4 3 1-16,0 3-5 15,7-3 1-15,3 0-7 16,8 0 0-16,3-6-7 15,10-7 1-15,15 1-2 16,3-4 1-16</inkml:trace>
  <inkml:trace contextRef="#ctx0" brushRef="#br0" timeOffset="91037.3283">17664 15080 24 0,'-18'44'12'0,"4"12"-7"0,10-34 22 15,-6 0-23-15,3 3 0 16,0-9 2-16,0-1 0 16,3-5-7-16,1-10 0 15,6-10 6-15,4-5 0 16,0-7-2-16,0-3 0 16,4-7-1-16,3 4 0 0,4 0-1 15,-1 0 0-15,4 3-1 16,4 3 0-16,0 0 0 15,-1 6 0-15,-2 3 0 16,-1 4 0-16,0 3 0 16,-10 6 0-16,-1 0 0 15,-6 6 1-15,-4 3-1 16,-4 7 1-16,-3 3-1 16,-4 0 1-16,1 3-2 15,-4-4 1-15,0-2-2 16,0 0 1-16,3 0-1 15,0-7 0-15,1 0 0 16,3-2 0-16,0-1 0 16,3-6 1-16,1 0 0 15,-1-6 0-15,4-4 1 16,0-5 0-16,4-1-2 16,-1-3 0-16,4 0-1 15,0 0 0-15,0 4-1 16,0-1 0-16,0 0 0 0,-3 4 0 15,-1 2 0-15,-3 4 1 16,0 6 1-16,0 0 1 16,-3 6 2-16,-1 7 0 15,1 9 1-15,-4 6 0 16,0 10 1-16,-4 12 0 16,1 13 0-16,-5 3 0 15,1-4-1-15,4-12 0 16,-4 16-1-16,0 0 0 15,-1-6-1-15,5-10 0 0,3-6-3 16,3-10 1-16,1-9-4 16,3-15 1-16,0-10-4 15,7-13 0-15,0-9-1 16,3-6 1-16,1-3 5 31,-7 93 4-31,-1-178 3 16,-3 76 1-16,-3 11 5 15,-4 7 0-15,-1 13 3 16,1 9 0-16,0 0-4 16,0 3 0-16,4 3-2 15,3 1 1-15,0-1-2 16,3 0 1-16,1-3-2 16,3 1 0-16,3-8-2 15,8 4 0-15,3-9-12 0,7-4 1 16,1 1-7-1,13-7 0-15</inkml:trace>
  <inkml:trace contextRef="#ctx0" brushRef="#br0" timeOffset="91818.6946">18309 15004 23 0,'-14'0'11'0,"18"0"-3"16,-4 4 8-16,0 5-12 0,0 7 0 15,-4 9 2-15,4 3 0 16,-3 13-8-16,-1 12 0 16,0 10 5-16,-3-1 1 15,-3 1-3-15,-1 0 1 16,1-7-2-16,3-2 1 16,0-14-2-16,-1-8 1 15,5-7-4-15,3-9 0 31,3-38-2-31,1-10 1 0,0-15 0 16,-1-25 1-16,4 0 3 16,7 0 1-16,0 6 3 15,4 10 0-15,3 2 2 16,4 10 1-16,3 10-1 16,11 9 0-16,3 9-2 15,-7 10 1-15,-3 6 0 16,4 9 0-16,-12 13 0 15,-3 6 0-15,-10 10-1 16,-7 9 1-16,-8 9-1 16,-7-2 0-16,-6-1-1 15,-11-6 0-15,-1-3-1 16,1-6 1-16,0-1-1 16,3-8 0-16,-3-8-1 15,7-5 1-15,3-6-5 16,8-4 1-16,3-6-5 15,7-6 1-15,10-4-5 16,4 1 0-16,18-13-4 0,14-3 1 16</inkml:trace>
  <inkml:trace contextRef="#ctx0" brushRef="#br0" timeOffset="92183.009">18785 15287 25 0,'-10'0'12'0,"-1"25"-4"0,8-16 19 16,-4 4-22-16,-11 12 0 15,-7 6 5-15,1 4 1 0,-8 2-13 16,4 7 1-16,7-3 8 16,3-7 1-16,7-5-3 15,11-4 0-15,7-6-3 16,4-7 0-16,7-9-1 16,3-9 0-16,0-10-1 15,4-6 1-15,-1-6-1 16,1 3 1-16,0-3-1 15,-4 0 0-15,-4-1-1 16,-2 14 1-16,-1 5 0 16,-7 7 0-16,-4 9 0 15,-3 4 0-15,-3 9 0 16,-4-1 0-16,0 4 0 16,0 0 1-16,0 0-1 15,-1 3 0-15,5-6-6 16,-1 0 0-16,8-6-9 15,3-7 0-15,7-9-2 0,4-7 1 16</inkml:trace>
  <inkml:trace contextRef="#ctx0" brushRef="#br0" timeOffset="92365.0054">18969 15252 52 0,'3'-6'26'0,"15"12"-29"0,-4-6 52 16,0 3-47-16,4 0 0 15,7 1 0-15,3-8 0 0,0-2-3 16,4-3 0-16,0-7-3 16,-1 0 1-16,-3-9-7 15,4 3 0-15,-4 0-7 16,-3-3 1-16</inkml:trace>
  <inkml:trace contextRef="#ctx0" brushRef="#br0" timeOffset="92518.8636">19332 14967 31 0,'-24'31'15'0,"-1"22"-8"16,18-31 20-16,-7 16-25 16,0 9 0-16,-8 13 0 15,5-1 1-15,-1 1-4 16,4-7 0-16,10-6-3 16,4-6 0-16,8-3-7 15,9-16 0-15</inkml:trace>
  <inkml:trace contextRef="#ctx0" brushRef="#br0" timeOffset="92825.5864">19410 15396 39 0,'-18'10'19'0,"-14"27"-9"0,25-24 32 16,-3 6-38-16,-1 0 0 15,4-4 0-15,0-2 1 16,4-1-7-16,-1-2 0 0,8-7 4 15,3 0 1-15,0-6-3 16,7-3 1-16,0-1-1 16,4 1 0-16,-1 0 0 15,1 6 1-15,-1 0-2 16,5 3 1-16,-8 0 0 16,-4 3 1-16,1 7-1 15,-4-1 1-15,-4 4-1 16,1-3 1-16,0-1-7 15,3-2 0-15,0-4-10 16,14-6 1-16,7-6-2 16,-3-13 1-16</inkml:trace>
  <inkml:trace contextRef="#ctx0" brushRef="#br0" timeOffset="93430.8333">20073 14929 45 0,'-14'10'22'0,"-14"8"-17"0,14-11 45 16,-8 2-44-16,-2 7 0 16,-4 3 1-16,-1-1 1 15,8 4-11-15,4 0 0 16,2-3 7-16,5 6 0 16,3 0-4-16,7 3 1 15,3 4-1-15,1-4 0 16,3-3 0-16,-4 3 1 15,-3 1-1-15,0-1 1 16,-3 0 0-16,-4 3 0 0,-4-6 0 16,-3 1 0-1,-4-4-5-15,1-7 1 0,6 1-8 16,4-7 1 0,4-9-7-16,13-6 1 0,4-13-4 15,4 0 1-15,3 1-3 31,-3 80 22-31,-1-153-1 16,15 63 1-16,-4 3 8 16,1 3 1-16,-5-3 4 15,-3-3 0-15,-3 3-5 16,0 0 1-16,-1 3-3 16,-6 3 0-16,-4 0-3 15,-3 6 1-15,-8 7-2 16,-3 6 1-16,-7 6-1 15,-7 13 0-15,0 13 1 16,-1 2 1-16,1 1-1 16,4 2 1-16,-1 1-1 15,7-4 0-15,8-2 0 0,3-7 0 16,3-3-2-16,4 0 0 16,11-10-5-16,-4-2 1 15,4-7-8-15,-1-9 1 16,5-4-9-16,9-12 1 15,1 3-1-15,-4-9 1 16</inkml:trace>
  <inkml:trace contextRef="#ctx0" brushRef="#br0" timeOffset="93604.124">20232 15155 47 0,'-28'6'23'0,"45"-9"-19"0,-13 3 49 0,3-3-48 15,7 0 0-15,0 0 1 16,4-4 0-16,3-2-9 15,0-4 1-15,0-2 5 16,4-1 0-16,3-3-7 16,4 0 0-16,3 1-8 15,-3-4 1-15,-4 3-8 16,-7-6 1-16</inkml:trace>
  <inkml:trace contextRef="#ctx0" brushRef="#br0" timeOffset="93838.8217">20518 14769 54 0,'-18'41'27'0,"0"19"-19"16,11-32 47-16,-3 3-50 0,-4 13 1 15,-4 9 3-15,4 16 0 16,3 3-11-16,1 7 0 16,6-13 7-16,1-7 1 15,6-9-4-15,4-9 0 16,7-6-2-16,11-13 1 15,3-13-4-15,4-9 0 16,17-9-12-16,4-10 0 16,4-9-8-16,3-4 0 15</inkml:trace>
  <inkml:trace contextRef="#ctx0" brushRef="#br0" timeOffset="96279.0642">21064 14954 38 0,'22'-12'19'0,"20"-38"-9"0,-24 37 20 0,10-3-27 15,3-3 0-15,8 1 1 16,4-1 0-16,-5 0-6 16,-2-3 1-16,-5 0 4 15,-2 3 0-15,-1 4-6 16,-7 2 0-16,-3 10-7 16,-4 6 1-16,-4 7-5 15,-3 5 0-15</inkml:trace>
  <inkml:trace contextRef="#ctx0" brushRef="#br0" timeOffset="96606.9418">21026 15199 26 0,'-15'31'13'0,"5"1"-7"0,10-26 18 15,0 0-23-15,0-3 0 16,0-3 2-16,3-9 1 15,1-4-4-15,6-6 0 16,1-6 2-16,7-6 1 16,3 0-2-16,4-1 1 15,10 4-1-15,0 3 0 16,7 3-1-16,1 0 0 16,-1 3 0-16,-3 4 0 15,-7 5 0-15,-4 7 0 0,-7 0 0 16,-3 9 1-16,-8 4 0 15,1 5 0-15,-8 7-1 16,-3 3 1-16,-14 0-3 16,4 7 0-16,-8-4-5 15,0-3 0-15,-3-3-5 16,4-3 1-16</inkml:trace>
  <inkml:trace contextRef="#ctx0" brushRef="#br0" timeOffset="96914.8948">21244 15120 9 0,'32'-15'4'0,"-11"2"7"16,-10 10-3-16,-1-3-8 15,1 3 1-15,0 3 1 16,-4 0 0-16,-7 3-2 16,-4 3 0-16,-7 7 2 0,-3 2 0 15,-7 4 0-15,-4 3 1 16,4 0 1-16,0 6 1 15,7-6 0-15,0-3 0 16,3-3 0-16,4-1 0 16,4-5-2-16,-1-7 1 15,4-3-2-15,7-9 0 16,7-4-1-16,1-3 0 16,2-3-5-16,1 1 0 15,3-11-4-15,-3 4 1 16,-4-3-4-16,0 0 0 15</inkml:trace>
  <inkml:trace contextRef="#ctx0" brushRef="#br0" timeOffset="97088.5181">21371 14857 24 0,'-3'-19'12'0,"3"13"-5"0,0 12 20 0,-4 7-25 16,-3 15 0-16,-3 3 2 16,-5 7 1-16,-2 9-6 15,-4 6 1-15,-4 13 3 16,4 0 0-16,0 6-1 15,-1-9 1-15,1-7-3 16,4-6 1-16,3-9-6 16,-1-3 0-16,5-13-7 15,-1-9 0-15</inkml:trace>
  <inkml:trace contextRef="#ctx0" brushRef="#br0" timeOffset="97265.018">21054 15381 29 0,'-4'-13'14'0,"29"-21"-2"0,-18 31 19 15,4 6-25-15,-1 3 0 16,4 3 2-16,4 4 1 16,7 3-12-16,-1 2 0 15,8-2 7-15,0 3 1 16,3-10-7-16,0 1 0 16,-3-1-10-16,0 1 0 15,3-10-3-15,0-7 1 16</inkml:trace>
  <inkml:trace contextRef="#ctx0" brushRef="#br0" timeOffset="98328.3908">22109 14772 23 0,'10'4'11'0,"-6"2"-5"0,-8 3 14 15,1 7-17-15,-4 3 0 16,-4-1 0-16,-3 11 1 0,0-1-6 15,-4-6 1 1,-3 0 3-16,0-3 1 0,-4-4-2 16,4-5 0-16,7-1-1 15,0-6 0-15,14-3-1 16,17-3 1-16,1-6-1 16,3-1 1-16,7-5-1 15,1-1 0 1,2 3 0-16,-2 4 0 0,-5 3 1 15,-3-1 1-15,1 7 0 16,-8 7 0-16,0-1 1 16,-7 7 1-16,-4-4 0 15,-6 7 1-15,-4 6 0 16,-7 6 0-16,-7 3-1 16,-4 4 0-16,0 9-1 15,-10 9 0-15,-7 6-1 16,-8-8 1-16,-6-4-7 15,10-7 1-15,7-11-7 16,7-11 0-16,8-18-2 16,6-12 0-16</inkml:trace>
  <inkml:trace contextRef="#ctx0" brushRef="#br0" timeOffset="98481.9157">21879 15120 27 0,'14'-9'13'0,"8"3"-10"0,-15 6 23 16,0 3-24-16,0 0 1 15,10 3 0-15,-6 1 1 0,0-1-5 16,-1 0 0-16,1 0 1 16,3 1 1-16,0-1-9 15,0-3 1-15,7 0-3 16,-3 3 0-16</inkml:trace>
  <inkml:trace contextRef="#ctx0" brushRef="#br0" timeOffset="98889.7153">22310 15086 27 0,'-29'9'13'0,"8"20"-10"15,11-20 23-15,-1 0-24 16,-3 7 0-16,-4 3 0 15,1 6 1-15,-1 0-4 0,4-3 0 16,3 0 2 0,4 3 0-16,4-3-2 0,3 0 1 15,7-3-1-15,3 0 1 16,5-1 0-16,-1-2 0 16,3 0 1-16,-3-1 0 15,1-2 1-15,-1 3 0 16,-4-1 0-16,-3 4 1 15,-3 0 0-15,-1 0 1 16,-6 3-2-16,-1 3 1 16,1-3-1-16,-4 0 1 15,-4 0-1-15,-3-4 0 16,0 1-4-16,-4 0 0 16,1-6-6-16,-1-4 1 0,0 0-7 15,4-12 1-15</inkml:trace>
  <inkml:trace contextRef="#ctx0" brushRef="#br0" timeOffset="99026.4406">22059 15541 24 0,'-7'0'12'0,"25"0"-3"15,-11 3 13-15,0-3-20 16,3 3 1-16,1 3 0 16,0 0 0-16,3 1-8 15,3 2 1-15,5-3-4 16,2 1 0-16</inkml:trace>
  <inkml:trace contextRef="#ctx0" brushRef="#br0" timeOffset="100008.4791">23058 15067 27 0,'-39'10'13'0,"35"-4"-7"0,11-6 18 0,4-3-21 16,6-4 0-16,5-2 1 15,2-4 1-15,8 1-7 16,3-7 1-16,4-6 4 16,0-3 0-16,14-4-2 15,0-2 1-15,-4-1-4 16,4 7 0-16,-11 6-5 15,-6 3 1-15,-8 10-4 16,-14 9 0-16,-7 6-1 16,-14 10 1-16,-7 9 4 15,-14 6 0-15,-8 10 7 16,8-13 0-16,-14 23 5 0,3-11 0 16,7-2 2-16,4 0 0 15,7-13-1-15,7-3 0 16,3-7-3-16,4-8 1 15,0-4-3-15,7-3 1 16,0-7-2-16,4-2 1 16,-1-3-1-16,4-1 0 15,0-3-5-15,4 1 1 16,3-1-5-16,0 0 1 16,0 4-4-16,4-4 1 0</inkml:trace>
  <inkml:trace contextRef="#ctx0" brushRef="#br0" timeOffset="100242.8867">23523 14948 23 0,'4'-3'11'0,"-15"40"-7"0,8-24 20 0,-4 9-20 15,0 6 0-15,-4 7 4 16,4 2 0-16,-7 7-9 16,3 6 1-16,-6-6 6 15,2 0 1-15,1-3-2 16,4-10 0-16,-4 4-1 15,-4-7 0-15,4-6-1 16,-4-3 0-16,4 0-1 16,0-10 0-16,0 0-3 0,0-2 1 15,0-1-6 1,3-3 1-16,-3-3-11 16,0 3 1-16</inkml:trace>
  <inkml:trace contextRef="#ctx0" brushRef="#br0" timeOffset="100479.9396">22885 15600 31 0,'-50'16'15'0,"33"18"-7"0,10-24 14 0,-4 5-20 16,-3 1 1-16,0 12 0 15,-4 1 1-15,1 2-6 16,6 0 1-16,0-6 2 16,8-6 0-16,6-3-9 15,11-10 0-15,4-12-3 16,24-7 0-16</inkml:trace>
  <inkml:trace contextRef="#ctx0" brushRef="#br0" timeOffset="101022.0115">24070 14904 17 0,'-21'19'8'0,"7"15"1"0,7-24 9 0,-11 5-14 15,4 7 1-15,0 4 2 16,3-1 0-16,4-3-9 15,4-4 0-15,-1-2 6 16,8-7 1 0,13-9-3-1,8-6 1-15,0-3-2 16,3-4 0-16,-3-2-2 16,3-1 1-16,-3-3-1 15,-4-3 0-15,0 0-1 16,0 3 0-16,-3 4 0 15,-4 5 0-15,-4 4 2 16,-3 0 0-16,-3 6 1 16,-1 9 0-16,-3 1 0 15,-3-1 1-15,-1 7-1 16,1-1 1-16,-1 4-4 0,1 0 1 16,-1 3-7-16,-3 0 1 15,-3-3-4 1,-4-1 1-16</inkml:trace>
  <inkml:trace contextRef="#ctx0" brushRef="#br0" timeOffset="101405.0892">23936 15321 21 0,'-18'19'10'0,"4"31"-5"0,11-37 14 0,-4 5-16 16,-4 4 1-16,0 0 2 15,1 0 1-15,-1 3-8 16,1-6 0-16,3-3 6 15,0-7 0-15,3-2-2 16,4-7 1-16,7-10-1 16,0-5 1-16,4-11-2 15,3-5 0-15,4 0-1 16,10-10 1-16,7 3-2 16,7 1 0-16,1 5-1 15,-5 4 0-15,-2 9 0 16,-4 4 0-16,-1 5 0 15,-6 10 0-15,-4 10 2 16,-3 5 0-16,-8 10 0 16,-3 7 1-16,-7 5-1 15,-3 4 1-15,-4 0-3 16,-4 3 0-16,-6 0-5 16,-1-7 1-16,0-5-7 15,4-7 0-15,0-13-2 0,4-2 1 16</inkml:trace>
  <inkml:trace contextRef="#ctx0" brushRef="#br0" timeOffset="101626.2998">24066 15440 29 0,'4'-22'14'0,"3"10"-9"0,-7 12 27 16,7-6-30-16,-7 6 0 0,0 3 2 15,-3 9 1-15,-4 1-5 16,-4 6 1-16,0 3 3 15,-6-4 1-15,6 7-2 16,1-9 1-16,6-3-2 16,4-4 0-16,7-3-4 15,7-6 1-15,7-6-7 16,11-16 0-16,0-6-6 16,7-13 0-16</inkml:trace>
  <inkml:trace contextRef="#ctx0" brushRef="#br0" timeOffset="101961.0958">24515 15073 36 0,'-4'7'18'0,"22"-1"-16"16,-11-6 26-16,0-3-27 16,3 0 0-16,8-4 0 15,0-5 1-15,-1-1-6 0,4 1 0 16,-3-4-1-16,-4 0 1 15,-3 4-3-15,-8 2 1 16,-3-2-1-16,-7-1 1 16,-3 7 4-16,-4 0 1 15,-1 3 4-15,-9 6 1 16,-1 3 2-16,4 0 0 16,3 4 1-16,1-1 1 15,2 1-3-15,5-1 1 16,3 0-3-16,7-2 0 15,10-1-4-15,8-3 0 0,0 0-8 16,6 0 1-16,5 1-4 16,-8 2 1-16</inkml:trace>
  <inkml:trace contextRef="#ctx0" brushRef="#br0" timeOffset="102283.8771">24617 15362 42 0,'0'19'21'0,"-14"-16"-24"16,14-3 39-16,0 0-34 16,7-6 1-16,3-4 0 15,1-9 0-15,3-3-4 16,0-3 0-16,-3 3 3 0,-1 0 0 16,-3 4-2-16,-7 2 1 15,-3 3-1-15,-4 4 0 16,-7 3-1-16,-4 6 1 15,-7 6 0-15,-3 10 0 16,0 9 1-16,3 6 1 16,4 4 0-16,3 5 1 15,4-2 0-15,4-4 0 16,6-2-1-16,4-4 1 16,7 0-3-16,14-6 1 15,11-3-9-15,10-6 0 16,4-7-8-16,7-3 0 0</inkml:trace>
  <inkml:trace contextRef="#ctx0" brushRef="#br0" timeOffset="103265.7802">25104 14797 24 0,'-39'0'12'0,"56"19"-4"0,-6-19 7 16,3-6-13-16,11 0 1 16,7-7 0-16,-1-2 1 15,1-4-6-15,0 0 1 0,-4-3 3 16,0 3 0-16,-7 7-2 15,-3 2 1-15,-4 4-1 16,-3 6 0-16,-4 3 0 16,-7 10 0-16,-7 2-1 15,-4 7 1-15,-3 6-1 16,-11 4 1-16,-6 2 0 16,-5-2 1-16,5-4-1 15,-1 0 1-15,0-9-1 16,15-3 1-16,9-1-1 15,8-2 0-15,11-4 0 16,3-3 0-16,11-2-1 16,3-4 1-16,-3-4 0 15,-1 1 1-15,-2 3-1 16,-5 0 0-16,-3 0 1 16,-3 0 0-16,-4 3 0 15,-3 4 1-15,-4 2 0 16,-4 7 1-16,-3 0-1 15,0-1 0-15,3-2-1 16,1-1 1-16,3 1-2 0,0-4 0 16,3 1-1-16,4-1 1 15,4 0-1 1,3 1 1-16,0-4 0 0,0 4 0 16,-3-4 0-16,0 0 0 15,-4 7 0-15,0 2 1 16,-7 7 0-16,-4 0 0 15,-3 3 0-15,0 4 0 16,-4-8-1-16,1 5 1 16,-1-5 0-16,-3 1 0 0,-4-9-3 15,1-4 0-15,-4-2-4 16,3-14 0 0,0-5-2-16,8-10 0 0,3-6-1 15,3 3 0-15,4 3 4 16,7 0 0-16,0 9 6 15,4 4 0-15,-4 15 3 16,4 3 1-16,-1 7 1 16,1 0 1-16,-4-1-2 15,3 4 0-15,1-6-2 16,3-1 0-16,0-9-7 16,7-6 0-16,4-9-6 15,3-16 1-15</inkml:trace>
  <inkml:trace contextRef="#ctx0" brushRef="#br0" timeOffset="103620.4768">25894 14628 30 0,'-21'19'15'0,"-15"28"-11"0,22-31 24 15,-7 9-24-15,-4 6 0 16,1-3 0-16,3 1 1 15,7-4-7-15,10 3 0 0,8-6 4 16,10-3 0-16,7-4-2 16,0-2 1-16,4-4-1 15,-4 1 0-15,0-4 0 16,0 0 0-16,-3 0 0 16,-4 4 1-16,-4 2 0 15,-2 4 1-15,-8 3 0 16,-4 0 0-16,0 3 0 15,-3 3 1-15,-7 3-1 16,-3 0 0-16,-8 10-1 16,-3-7 0-16,-11-3-4 15,-3-2 0-15,6-8-5 16,5-8 0-16,6-7-7 16,7-16 1-16</inkml:trace>
  <inkml:trace contextRef="#ctx0" brushRef="#br0" timeOffset="103774.8892">25622 15117 24 0,'39'0'12'0,"-25"29"-2"0,-3-20 14 16,-1 7-21-16,1-1 0 16,3 10 1-16,0-3 0 15,4 0-6-15,-1-6 1 16,5 0 2-16,-1-10 0 16,0-3-6-16,0-9 0 15,4-7-6-15,3-9 1 16</inkml:trace>
  <inkml:trace contextRef="#ctx0" brushRef="#br0" timeOffset="104685.0833">26095 14923 43 0,'-39'72'21'0,"18"-59"-27"0,21-13 39 0,0 0-32 15,0 0 0-15,4-7 2 16,3 4 1-16,3-13-5 16,4-5 1-16,4-5 2 15,10-2 0-15,0-6-2 16,4-1 0-16,0 7-1 16,0 3 1-16,3 0-2 15,-7 6 1-15,-3 6 0 16,-4 1 0-16,-3 9 1 15,-1-3 0-15,-6 9 0 0,-1 0 0 16,-3 9 1 0,-7 4 1-16,-3 6-1 0,-8 3 0 15,-3-3 0-15,0 3 0 16,0-3 0-16,0 0 0 16,3-9-2-16,4-1 0 15,0-6-1-15,4 1 0 16,3-11-1-16,3-2 1 15,1 0-1-15,3-7 0 16,7 1 1-16,-3-1 1 16,-1 1 0-16,1-1 1 0,-4-2-1 15,0 5 1 1,-4-2 0-16,1 2 1 0,-8 1-1 16,1 3 1-16,-4-4-1 15,0-2 0-15,0-1 0 16,0-3 1-16,0 7-2 15,3-4 1-15,0 7-1 16,-3-3 1-16,4 9-1 16,-1-3 1-16,-3 9-1 15,4 13 1-15,-4 6 0 16,0 12 1-16,-7 7-1 16,-4 6 1-16,-3 13 0 15,-4-3 0-15,4 6-1 16,0 3 1-16,3-4-1 15,4 1 1-15,0-9-1 16,3-7 0-16,4-12 0 16,0-10 0-16,4-6 0 0,3-10 0 15,0-12-2-15,3-9 1 16,8-13-1-16,3-9 1 16,0-10-1-16,-3 0 0 15,-4 0 0-15,-11 4 1 16,-3 2 1-16,0 7 0 15,-4 9 1-15,1 10 0 16,-4 9 1-16,-4 6 0 16,0 10 0-16,4 9 1 15,4 0 0-15,-1 0 1 16,4-3 0-16,7 3 0 0,0-3-1 16,7-6 1-16,7-4-1 15,0-3 0-15,15-5-4 16,6-4 0-16,7-4-8 15,4-8 0-15,7-7-6 16,-4 3 1-16</inkml:trace>
  <inkml:trace contextRef="#ctx0" brushRef="#br0" timeOffset="105513.9972">26783 14910 30 0,'14'-6'15'0,"39"9"-10"0,-32-3 20 0,4-6-24 16,3-3 0-16,7-4 1 16,-3 0 0-16,0-9-3 15,0 4 1-15,-1 2 0 16,-6 3 0-16,0 1-5 16,-8 3 1-16,-3 5-6 15,-3 4 0-15</inkml:trace>
  <inkml:trace contextRef="#ctx0" brushRef="#br0" timeOffset="106130.6663">26973 15055 19 0,'-35'50'9'0,"-14"12"-5"0,38-43 9 16,-3 10-12-16,-4-1 1 16,4-3 1-16,0 0 0 15,4-3-4-15,-1-10 1 16,7 1 3-16,-3-7 1 15,7-12-1-15,0-3 0 16,7-10-1-16,1-9 1 16,9-4-1-16,4-2 1 0,4-4-2 15,0 4 0 1,3-1-1-16,0 7 1 0,4 0-1 16,-4 3 0-16,0-1 0 15,1 4 0-15,-5 7 0 16,-3 2 0-16,-3 4 0 15,-7 9 0-15,-1 6 0 16,-10 0 1-16,0 7-1 16,-7 3 1-16,-3 2 0 15,-4 4 0-15,-4 3-2 16,0-3 1-16,1 0-1 16,-1-6 0-16,4 0-1 15,0-7 0-15,3 1 0 16,4-4 1-16,4-3-1 15,-1-3 0-15,4-3 0 16,0-3 1-16,4-1-1 16,3 4 1-16,0 0-1 15,0 3 1-15,0 3 1 16,-4 3 0-16,1 4 0 16,-8 2 0-16,1 7 0 0,-1 6 0 15,1-3 0-15,-4 0 1 16,3-3 0-16,-3-3 0 15,4-4 0-15,-1-6 0 16,4-2-1-16,0-11 1 16,4-5-3-16,-1-4 1 15,4-6-3-15,0-3 0 16,0-6-4-16,0-7 0 0,0 4-1 16,0-4 1-16</inkml:trace>
  <inkml:trace contextRef="#ctx0" brushRef="#br0" timeOffset="106324.3681">27058 14854 18 0,'-3'-3'9'0,"-8"40"-8"16,11-15 19-16,-4 3-18 16,1 10 1-16,-1 9 2 15,-3 9 0-15,0 10-6 16,0 9 1-16,0-3 4 16,-3-3 0-16,-1 0-2 15,-3-4 1-15,-7 4-2 16,3-12 1-16,0-1-4 15,-3-12 1-15,0-4-7 16,0-12 1-16,3-9-3 16,-6-16 1-16</inkml:trace>
  <inkml:trace contextRef="#ctx0" brushRef="#br0" timeOffset="106470.278">26677 15559 23 0,'0'-25'11'0,"42"-12"-6"0,-31 27 18 15,7 4-19-15,-1 6 1 16,4 3 1-16,1 0 0 15,6 7-8-15,0-4 0 16,-3 0 5-16,-1-3 1 16,5 1-8-16,2-8 1 15,1-2-8-15,3-16 1 16</inkml:trace>
  <inkml:trace contextRef="#ctx0" brushRef="#br0" timeOffset="106694.8906">27538 14939 39 0,'-11'9'19'0,"25"16"-24"16,-7-19 31-16,0 1-26 16,1-1 0-16,-1 3 0 15,3 1 1-15,4-4-1 16,0-3 1-16,4 0-3 15,0-3 1-15,-1-3-5 16,1-3 1-16,-4-4-5 0,0-5 0 16</inkml:trace>
  <inkml:trace contextRef="#ctx0" brushRef="#br0" timeOffset="107020.721">27615 14986 31 0,'-21'31'15'0,"11"13"-13"0,10-32 25 15,0 4-25-15,0 0 0 16,3 3 0-16,1-7 1 16,-1 1-4-16,4-1 0 15,0 1 2-15,0-7 1 0,4-6-4 16,0 0 0-16,-1-6-3 16,1-4 1-16,-1 1-3 15,-3-4 0-15,0-2 0 16,-3-1 0-1,-8 7 5 1,-3 9 1-16,-3 6 2 16,-1 6 1-16,-3 10 2 15,0 7 0-15,-4 8 0 16,1 1 1-16,3-4-7 16,3-2 1-16,-3 2-6 15,10-15 0-15</inkml:trace>
  <inkml:trace contextRef="#ctx0" brushRef="#br0" timeOffset="107376.8367">27732 15014 24 0,'7'-3'12'0,"18"3"-12"0,-18 0 17 16,3 0-16-16,1 3 0 15,-4 0 1-15,7 3 0 16,-3 4-1-16,-1 2 0 16,1 1 2-16,-8 2 1 15,-3 1-1-15,-3 3 0 16,-8 3 0-16,4 0 0 16,0 3-2-16,0 0 1 15,3-6-2-15,1 3 1 16,-1 0-1-16,4 0 1 15,-3 0-1-15,-1 6 1 0,1 0 0 16,-1 0 0-16,-3 0 0 16,0-2 0-16,-3-1-1 15,-1 3 0-15,-3-6-6 16,0 0 1-16,-4-7-7 16,1-2 1-16</inkml:trace>
  <inkml:trace contextRef="#ctx0" brushRef="#br0" timeOffset="107535.9793">27690 15299 39 0,'42'-19'19'0,"25"13"-18"16,-49 6 32-16,10 3-33 0,4 0 1 16,-1 7-1-16,1-1 1 15,0 1-7-15,-4-1 0 16,0-3-5-16,0-6 0 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56:46.48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22627 6958 47 0,'0'0'23'0,"32"34"-21"0,-21-24 23 0,3 2-23 15,3 1 0-15,1 3 0 16,0-1 1-16,-4 1-9 16,-4 0 1-16,-3 2-2 15,-7 1 0-15,-3 0-5 16,-8-3 1-16,-6-1-2 15,-8 1 0-15,0-3 6 16,-3-1 0-16,0-2 7 16,-1-1 1-16,8 0 6 15,4-2 1-15,3-1 1 16,3-3 1-16,7-3-2 16,11-3 1-16,4-3-4 0,0-1 0 15,3-2-3-15,7 3 0 16,4-1-1-1,3-2 1-15,0 0-2 0,0 2 0 16,-3 4-3-16,-4 0 0 16,-3 3-1-16,-8 0 1 15,-6 3-1-15,-8 0 0 16,-6 7 0-16,-8 2 1 16,-7 4 2-16,-3 6 1 15,0 0 1-15,-4 0 0 0,4-3 1 16,3 0 1-16,8-4-1 15,3-5 1-15,10-1-1 16,8 0 1-16,3-2-2 16,3 2 0-16,4 4 0 15,4-1 0-15,0 7 0 16,3-3 0-16,0-1 0 16,-3 7 1-16,-4 0 0 15,-4 3 1-15,-3 7 0 16,-10-1 1-16,-4-3 0 15,-7 1 0-15,0-4 0 16,-4-3 0-16,0-1-1 16,1-2 1-16,3-6-3 15,-4-7 1-15,4-3-1 16,3-3 0-16,4-6-4 16,7-7 0-16,4-5-6 0,3-1 0 15,3 0-6-15,8 0 0 16</inkml:trace>
  <inkml:trace contextRef="#ctx0" brushRef="#br0" timeOffset="301.801">23290 7061 38 0,'-38'0'19'0,"31"10"-17"0,7-7 29 0,0 3-30 15,0 10 0-15,3 0 1 16,1 2 1-16,3 1-3 16,0-6 0-16,3-1 2 15,1 1 1-15,-1-1-5 16,1 1 0-16,-4-1-6 15,0 1 1-15,-7 3-6 16,-3-1 0-16</inkml:trace>
  <inkml:trace contextRef="#ctx0" brushRef="#br0" timeOffset="450.5643">23118 7366 36 0,'-18'3'18'0,"-3"-6"-15"0,21 3 30 15,0 0-32-15,0 0 0 16,7-4-1-16,0 1 1 15,0 0-1-15,3 3 0 16,1 0-1-16,3 3 0 16,-3 0-5-16,3 7 1 15,-4-1-6-15,-2 10 0 16</inkml:trace>
  <inkml:trace contextRef="#ctx0" brushRef="#br0" timeOffset="621.7044">23142 7632 23 0,'-28'53'11'0,"-18"-12"2"0,36-31 12 0,-1 2-23 15,0-2 1-15,4-1 0 16,0 0 1-16,11-2-5 16,6-4 0-16,8-6 1 15,3 0 1-15,4-7-9 16,3-6 1-16,7-15-4 16,-3 0 1-16</inkml:trace>
  <inkml:trace contextRef="#ctx0" brushRef="#br0" timeOffset="796.2774">23463 7234 46 0,'-3'-6'23'0,"10"-4"-30"16,0 10 45-16,7-3-38 16,4 0 1-16,3 0 0 0,3 3 1 15,-2 0-3-15,-1 0 1 16,-4 0-2-16,1 0 0 15,-4-6-5-15,4 6 0 16,-1-4-6-16,1-2 1 16</inkml:trace>
  <inkml:trace contextRef="#ctx0" brushRef="#br0" timeOffset="1530.2207">23738 6949 22 0,'-21'6'11'0,"14"3"-3"0,4-6 11 0,-1 4-15 16,1 5 0-16,-1 4 2 16,1 3 0-16,-1 6-8 15,-3 3 1-15,0 0 4 16,-4 0 1-16,1 4-2 16,-4-4 0-16,0 0-2 15,-1 0 0-15,1 1-4 16,0-4 0-16,0 0-2 15,-4-3 1-15,1 0-2 16,-4-3 1-16,-4 3 1 16,4-10 0-16,3 1 3 15,-3-1 1-15,7-2 4 16,3-4 0-16,4-3 2 16,4-3 0-16,3 0 0 15,7-3 1-15,10-3-2 16,8-4 1-16,7-6-3 0,-4 4 1 15,0 3-2-15,0-1 0 16,-3 1 0-16,-4-1 0 16,1 1-1-16,-8 3 1 15,-4 2-1-15,-3 4 0 16,0 4 0-16,-7 2 0 16,-7 6 0-16,-7 10 0 15,-11 7-1-15,-3 5 1 16,4 4 1-16,-8-1 0 15,0-5 1-15,7 5 1 0,4-8 0 16,4-4 0-16,6-3 1 16,4-10 0-16,7 1-2 15,7-1 1-15,4-6-1 16,3 4 0-16,0-7-1 16,3-3 1-16,5-3-1 15,-5-7 1-15,1 1-2 16,3-3 1-16,0-1-1 15,-3 0 1-15,-1 4-1 16,-2 3 0-16,-1-4 0 16,-4 7 0-16,1 3 0 15,-1 3 1-15,1 4 0 16,0 2 0-16,-1 0 0 16,-3 7 0-16,0-3-1 15,0-1 1-15,0 7 0 0,0 0 0 16,1 0-7-16,-1-1 0 15,0 1-11 1,3 0 1-16</inkml:trace>
  <inkml:trace contextRef="#ctx0" brushRef="#br0" timeOffset="4341.7733">21068 8046 33 0,'-39'3'16'0,"-3"10"-15"0,31-4 27 16,-10 16-27-16,-14 13 1 15,-4 9 1-15,-7 9 1 16,0 7-4-16,7 19 1 16,11-1 3-16,7 1 0 15,7-13-1-15,10-7 0 16,11-11-1-1,11-8 1-15,0-8-2 0,6-7 1 16,8-9-1-16,0-10 1 16,0-5-3-16,-1-8 0 15,5-11-6-15,6-10 0 16,-3-13-7-16,0-6 0 16</inkml:trace>
  <inkml:trace contextRef="#ctx0" brushRef="#br0" timeOffset="4558.5342">21470 7930 38 0,'-3'9'19'0,"-26"10"-15"0,22-9 29 0,-3 8-31 16,-1 8 1-16,1 5 0 16,-5 0 1-16,-2-2-5 15,-1 2 0-15,0 3 3 16,4-5 1-16,4-7-6 15,3-4 0-15,7-2-8 16,0-3 1-16,10-10-4 16,4-13 1-16</inkml:trace>
  <inkml:trace contextRef="#ctx0" brushRef="#br0" timeOffset="4796.1426">21555 8175 36 0,'0'9'18'15,"7"0"-17"-15,-4-12 33 0,4-3-31 0,0-3 1 16,0-7 2-16,4-3 1 16,-4 0-8-16,0-6 1 0,-3 3 5 15,-4-3 0 1,-4 3-1-16,-3 3 0 0,-3 4-2 16,-5 2 1-16,1 4-2 15,4 6 0-15,-1 3-7 16,4 9 1-16,4 10-11 15,3 12 1-15,3 4-2 16,4-1 1 0</inkml:trace>
  <inkml:trace contextRef="#ctx0" brushRef="#br0" timeOffset="5254.5901">21636 8861 35 0,'-42'-9'17'0,"10"6"-17"0,21 0 31 16,1 6-29-16,-5 3 1 15,1 4 1-15,-3 2 0 16,3 4-4-16,0-1 0 15,3 1 3-15,4 3 0 16,3-3-1-16,8-4 0 16,3 1-1-16,4-7 0 15,-1-6-1-15,8-6 1 16,-1-4-1-16,5-2 1 16,-1-4 0-16,3-3 0 15,-2 7-1-15,-1 2 0 16,-4 1-1-16,-2 3 1 0,-1 2 1 15,-4 1 0-15,-3 6 0 16,-7 7 1-16,-3 6 0 16,-1 9 0-16,-3-3 0 15,0 3 0-15,-3 6-1 16,-1 4 0-16,0-1-5 16,4-3 1-16,0 4-8 15,7-10 1-15,4 3-6 16,-1-9 0-16</inkml:trace>
  <inkml:trace contextRef="#ctx0" brushRef="#br0" timeOffset="5590.0218">22320 9040 39 0,'21'0'19'0,"-10"0"-24"0,-4 0 31 0,4 0-26 16,3 3 0-16,3 0-11 15,5 4 1-15,2-1 5 16,-6 0 1-16</inkml:trace>
  <inkml:trace contextRef="#ctx0" brushRef="#br0" timeOffset="6024.819">23580 8002 31 0,'-14'-22'15'0,"-1"16"-13"0,5 6 25 15,-4 6-26-15,-7 10 1 0,-4 6 2 16,-3 15 1-16,-1 7-6 15,5 3 1-15,-1-6 4 16,0 6 0-16,4 0-1 16,4-3 1-16,2 3-2 15,1 3 0-15,7-3-1 16,0-3 1-16,4-6-2 16,3 0 1-16,7-4-4 15,3-3 0-15,1-12-6 16,3-3 1-16,0-4-6 15,14-8 1-15</inkml:trace>
  <inkml:trace contextRef="#ctx0" brushRef="#br0" timeOffset="6310.9548">23971 7961 29 0,'-28'-6'14'0,"17"31"-8"0,8-19 21 16,-4 10-26-16,-4 0 0 16,-3 12 0-16,0 0 1 0,0 1-3 15,0-4 1-15,3-7 0 16,4 4 1-16,0-9-6 15,7-1 1-15,4-5-6 16,3-7 0-16</inkml:trace>
  <inkml:trace contextRef="#ctx0" brushRef="#br0" timeOffset="6601.4631">24066 8084 30 0,'-14'9'15'0,"21"-9"-8"15,-3-3 22-15,3-3-27 16,0-1 0-16,4-8 2 16,-1 2 1-16,1-2-5 15,3 2 1-15,-3-3 4 0,-4 1 0 16,0 2-1 0,0 4 1-16,-7-1-1 15,-4 1 0-15,-3 3-2 0,0 2 0 16,-4 1-1-16,1 0 0 15,-8 3-1-15,1 6 0 16,2 1-2-16,-2 2 1 16,6 1-5-16,1 2 1 15,-1 1-5 1,8 2 0-16,-8 7-6 0,11 3 1 16</inkml:trace>
  <inkml:trace contextRef="#ctx0" brushRef="#br0" timeOffset="6848.6346">23654 8789 39 0,'-18'35'19'0,"-21"37"-22"15,32-47 32-15,-3 9-29 16,-1 20 0-16,0 12-21 0,1 15 1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57:24.09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15995 6218 46 0,'-21'-6'23'0,"21"-13"-11"16,7 9 24-16,7-5-34 15,7-4 0-15,7 3 1 16,8-3 0-16,13-9-4 0,11 0 0 16,3-3 3-16,-3-1 0 15,-3 4-1-15,-4 3 0 16,-4 6-9-16,-10 13 1 16,-7 6-9-16,-11 16 0 15</inkml:trace>
  <inkml:trace contextRef="#ctx0" brushRef="#br0" timeOffset="573.9399">16020 6459 31 0,'-18'54'15'0,"7"-7"-5"0,11-38 14 0,0 1-22 15,-3 2 0-15,3-3 1 16,0 1 0-16,3-7-4 15,4-9 1-15,8-10 3 16,2-12 1-16,8-10-3 16,3-6 0-16,4-3 0 15,10 10 0-15,4 2-1 16,0 7 0-16,0 6-1 16,-7 3 0-16,-8 10 2 15,-2 2 0-15,-8 4 0 16,0 3 1-16,-14 7 0 15,-4 8 0-15,-10 1-2 16,0 3 0-16,-10 0-5 16,3 3 1-16,-8 0-3 15,-9-1 1-15,3 1-2 16,-1-6 0-16,1-3 2 0,3-4 0 16,8 0 3-16,3 1 0 15,3-7 2-15,8-3 1 16,3 0 0-16,3-6 0 15,4-1 0-15,4 1 1 16,3 0 1-16,-7 6 1 16,3 0 1-16,-6 6 0 15,-8 4 1-15,1 5 1 16,-4 4 0-16,-4 3 0 16,1 3-2-16,-1-9 1 0,1-1-2 15,-1-2 1-15,4-4-2 16,3 1 1-16,1-7-3 15,3 0 0-15,3-12-7 16,4-7 1-16,4-9-7 16,3-6 0-16</inkml:trace>
  <inkml:trace contextRef="#ctx0" brushRef="#br0" timeOffset="767.0314">16418 6149 26 0,'-14'22'13'0,"-25"37"-2"15,29-30 13-15,-11 11-20 16,-4 14 0-16,0 8 2 16,-3 1 0-16,0 9-7 15,0-6 0-15,3 3 5 0,0 0 0 16,4-6-5-16,3-7 1 16,1-12-7-16,3-9 0 15,0-10-6-15,3-16 0 16</inkml:trace>
  <inkml:trace contextRef="#ctx0" brushRef="#br0" timeOffset="905.275">15967 6836 35 0,'0'-10'17'0,"7"1"-13"0,0 9 29 0,3 0-31 15,5 3 1-15,2-6 2 16,4 3 0 0,11-3-6-16,14-4 1 0,10-5-1 15,15-7 1-15,0-6-12 16,3 0 0-16</inkml:trace>
  <inkml:trace contextRef="#ctx0" brushRef="#br0" timeOffset="1550.0331">17124 5942 45 0,'-35'41'22'15,"13"-4"-25"-15,22-30 31 0,4-1-28 16,3 0 0-16,4 0 0 16,3 1 0-16,3 2-4 15,1-3 0-15,0-2-4 0,-4-1 1 16,-4 0-3-16,-10 3 0 16,-7 3 2-16,-10 7 0 15,-8 6 7-15,-14 3 0 16,-10-3 6-16,-8 6 1 15,11-6 4-15,8-3 0 16,9-6-2-16,12-7 1 16,17-6-4-16,14-3 1 15,11 0-4-15,13-4 1 16,-6-2-3-16,0 0 1 0,3-4 0 16,0 4 1-16,1-1-3 15,-5 4 0 1,-6 0-1-16,-4-1 1 0,-7 7-1 15,-7 0 0-15,-3 7-1 16,-8 2 1-16,-6 4 1 16,-4-4 1-16,-4 7 0 15,0 6 0-15,-6 0 0 16,10-7 0-16,-4 7-1 16,7-6 1-16,1-7 0 15,3 1 0-15,7-1-1 16,3 1 1-16,4-4-1 15,0-3 1-15,4 3-3 16,0-3 0-16,-1-3-1 16,4 0 1-16,-3 0-1 15,-1-3 0-15,-2 3 1 16,-1 3 0-16,-4 1 2 0,-3 2 0 16,-3 0 1-16,-4 0 0 15,-1 4-1-15,-2 2 1 16,-1 1-5-16,-3-7 1 15,-3 13-3-15,-5-3 1 16</inkml:trace>
  <inkml:trace contextRef="#ctx0" brushRef="#br0" timeOffset="1979.2817">16919 6663 20 0,'-17'13'10'0,"-8"9"-7"0,18-13 18 0,-7 7-20 16,0 3 1-16,0-4 2 15,-1 4 1-15,1 0-6 16,4 0 1-16,-1-7 3 16,4 1 1-16,0-13-1 15,7-3 0-15,4-10-1 16,6-6 0-16,11-9-1 15,8 3 0-15,6-10 0 16,7-2 0-16,4-4 0 16,-7 3 0-16,0 4 0 15,-1-1 0-15,1 14 0 16,-4-1 0-16,-3 6-1 16,-4 6 1-16,-3 7-1 0,-4 3 0 15,0 3 1 1,-6 4 0-16,-5 5-1 0,-6 4 1 15,-4 9-3-15,-4 3 1 16,-6-3-4-16,-8 4 0 16,0-1-4-16,-3 0 1 15,0-3-4-15,0 0 0 16</inkml:trace>
  <inkml:trace contextRef="#ctx0" brushRef="#br0" timeOffset="2511.0776">17022 6801 20 0,'-25'-3'10'0,"18"-22"-8"0,14 16 15 0,-4-1-16 15,8-2 1-15,3-4-1 16,0 3 1-16,0-2-3 16,4-4 0-16,3 3 2 15,0-6 0-15,0 7-3 16,-3 5 0-16,-4 4-2 16,0 3 1-16,-7 3-2 15,-3 9 0-15,-4-3 0 16,-4 1 1-16,1-1 1 15,-4 0 1-15,0-6 2 16,0 3 0-16,3 1 1 16,1-1 0-16,-1 0 0 15,-3 0 0-15,3 3-2 16,-3 0 1-16,4 4 0 16,-4-1 0-16,3 1 0 15,1-1 0-15,-1-3 0 16,1 1 1-16,-1-4 0 0,4 0 1 15,0-3-1-15,0 0 1 16,0 0 0-16,7 0 0 16,4-3 0-16,-1-4 0 15,5 4 0-15,-1-3 1 16,0 3 0-16,-4 0 0 16,1 3 1-16,-8 6 0 15,-3 3 0-15,-3 4 0 16,-4 3 0-16,-4-1 1 0,-3 1-1 15,0 0 1-15,3-1-2 16,1-5 0-16,3-1-1 16,0 1 0-16,3-10-1 15,4 0 0-15,4-7-4 16,3 1 0-16,3-3-7 16,1-4 1-16,0-3-3 15,-1-2 0-15</inkml:trace>
  <inkml:trace contextRef="#ctx0" brushRef="#br0" timeOffset="2727.2479">16697 6158 38 0,'-18'3'19'0,"8"-3"-28"0,10 0 38 15,0 4-30-15,3-1 1 16,1 3-5-16,-1 3 1 16,1 4-3-16,3-1 1 15,-4 7-3-15,1 0 0 16</inkml:trace>
  <inkml:trace contextRef="#ctx0" brushRef="#br0" timeOffset="3219.2508">16619 6488 22 0,'-7'18'11'0,"4"-8"-11"0,3-10 19 0,0 0-18 16,3 3 0-16,4 0 1 15,0 0 1-15,4 0-4 16,0-3 0-16,-1 0 3 16,1 3 1-16,-4-3-1 15,0 7 0-15,-4-1 0 16,-3 7 0-16,-3-4 0 15,-1 4 0-15,-3-4-1 16,0 3 0-16,0 1-1 16,4-4 1-16,-1-2-1 15,1-1 1-15,3-3-1 16,3 0 0-16,4 0 0 16,4 1 0-16,-1-1 0 15,1-3 0-15,-1 3 0 0,1-3 1 16,-4 3-1-1,0 0 0-15,-3 3 0 0,-8 4 0 16,1 2 0-16,-4 4 0 16,-4 0 0-16,0 6 0 15,1-7 1-15,-1 10 0 16,1-3 1-16,3 3 0 16,0 7 0-16,7-10 1 15,0 3 0-15,7-3 0 16,3-3-1-16,8-4 1 15,3-5-2-15,14-7 1 16,8-6-4-16,13-10 1 0,1-9-8 16,2-6 0-16,5 0-4 15,-8-7 1-15</inkml:trace>
  <inkml:trace contextRef="#ctx0" brushRef="#br0" timeOffset="3443.0813">18041 6045 46 0,'-21'16'23'0,"-39"9"-25"16,42-15 43-16,-10 8-40 16,-4 11 0-16,-6 5 1 15,-5 10 0-15,-3 16-3 0,-10 2 1 16,-4 4-2-16,-4-13 1 15,11-2-8-15,11-7 0 16,7-7-6-16,10-12 1 16</inkml:trace>
  <inkml:trace contextRef="#ctx0" brushRef="#br0" timeOffset="3625.4541">17674 6381 40 0,'18'-31'20'0,"21"6"-17"0,-29 15 33 0,4 4-34 15,7 0 0-15,1-4 1 16,9 4 0-16,8 0-4 16,0-1 1-16,3 1-2 15,-6 3 1-15,-8 0-7 16,-7 3 1-16,-10 6-7 16,-15 10 0-16</inkml:trace>
  <inkml:trace contextRef="#ctx0" brushRef="#br0" timeOffset="3966.6868">17646 6582 37 0,'-25'15'18'0,"22"-12"-16"16,3-3 30-16,7-6-31 15,3-3 1-15,4-4-1 16,8 1 1-16,6-7-3 16,0 3 1-16,0 4-2 15,-3 2 1-15,3 10-5 0,0 7 0 16,-10 5-2-1,-11 10 1-15,-7 6 0 0,-3 4 0 16,-4 2 5-16,-4 1 1 16,0-7 6-16,-3-3 1 15,4-6 4-15,-1-4 0 16,4-2 1-16,0-4 0 16,3-2-2-16,1-7 1 15,-1-4-3-15,1-2 0 16,3-3-3-16,-4-1 0 15,1 1-2-15,-1-4 1 16,4 4-6-16,0-4 1 0,4 4-9 16,6 0 0-16,5 2-8 15,-1 1 1-15</inkml:trace>
  <inkml:trace contextRef="#ctx0" brushRef="#br0" timeOffset="4193.1968">18606 6161 53 0,'-36'-6'26'0,"-13"6"-25"16,28 3 43-16,-8 7-44 16,-6 5 1-16,-7 1 0 15,3 9 1-15,4 7-3 16,-1 2 1-16,1 4-3 0,7-10 1 15,7-3-7-15,10-3 0 16,8-6-7-16,6-7 1 16</inkml:trace>
  <inkml:trace contextRef="#ctx0" brushRef="#br0" timeOffset="4365.1868">18249 6444 26 0,'7'3'13'0,"4"12"2"0,-8-5 14 15,-3 6-26-15,0 6 1 16,-3 9 2-16,-4 0 0 0,-4 7-8 15,-3 3 1 1,0-4 4-16,0 7 1 0,-7 3-5 16,7 0 1-16,3-3-9 15,4-16 1-15,14-6-6 16,7-12 1-16</inkml:trace>
  <inkml:trace contextRef="#ctx0" brushRef="#br0" timeOffset="4507.3546">18419 6478 35 0,'21'-31'17'0,"49"6"-12"16,-56 18 28-16,4-5-32 15,3 3 0-15,7-4 1 16,1-3 0-16,-1 4-7 16,-3 2 0-16,-1-5-6 15,1 5 0-15</inkml:trace>
  <inkml:trace contextRef="#ctx0" brushRef="#br0" timeOffset="4814.2525">18588 6472 41 0,'-46'59'20'0,"-14"1"-18"0,53-47 32 16,-4 5-32-16,4 4 1 15,0 0 0-15,4 0 0 16,3-3-4-16,3 0 0 15,11-7 3-15,4-2 0 16,3-7-1-16,4-3 0 16,0-6-1-16,-1-1 1 0,-6-2 0 15,0 0 1 1,-11-1-1-16,-7-2 0 0,-7 5 0 16,-4 1 0-16,-7 0-1 15,4 0 1-15,-7 2-6 16,10 4 1-16,8-3-7 15,14-6 0-15,10-4-4 16,3-12 0-16</inkml:trace>
  <inkml:trace contextRef="#ctx0" brushRef="#br0" timeOffset="5285.3011">19159 6168 52 0,'-14'0'26'0,"-46"19"-30"0,39-10 52 15,-4 3-45-15,-3-2 0 16,0 9 0-16,3-4 1 16,8 1-6-16,-5 3 0 15,15 0 3-15,4 3 0 16,6 0-2-16,4 0 1 16,4 0-1-16,3 3 0 15,0 3 1-15,7 3 0 16,-6 1 0-16,-1-1 1 15,-7-3 0-15,-11-3 0 16,1 0 0-16,-4 0 1 16,-4 0-1-16,-3-3 1 15,-4 0 0-15,1-6 0 0,-8-3-6 16,4-4 1-16,3-9-7 16,1-6 0-16,2-10-4 15,5-3 0-15,6-12 0 16,1-4 0-16,3 1 8 15,3 12 1-15,1 3 10 16,-1 10 1-16,4 9 6 16,0 15 1-16,4 4 1 15,0 0 0-15,3 6-3 16,0 0 0-16,3 0-5 16,15-3 0-16,0-3-10 15,7-3 0-15,10-7-15 16,-17-3 1-16</inkml:trace>
  <inkml:trace contextRef="#ctx0" brushRef="#br0" timeOffset="5738.6283">19487 6102 38 0,'-14'9'19'0,"21"7"-9"16,-7-10 17-1,18 4-27-15,14-4 0 16,3-3-2 0,4-3 0-16,3-3-2 0,-3-3 0 15,0-1-6-15,-7-2 0 16,-1 3-2-16,-2-4 1 16</inkml:trace>
  <inkml:trace contextRef="#ctx0" brushRef="#br0" timeOffset="5918.3202">19918 6014 42 0,'-14'6'21'0,"-29"35"-21"0,33-25 44 16,-22 18-42-16,-14 16 0 16,-14 26 1-16,-3 21 0 0,-8-3-4 15,8 0 0-15,3 19 2 16,0-3 1-16,7-4-1 16,3-21 0-16,12-13-4 15,9-9 1-15,12-13-8 16,13-12 0-16,15-13-5 15,10-16 0-15</inkml:trace>
  <inkml:trace contextRef="#ctx0" brushRef="#br0" timeOffset="6534.4788">19420 6475 37 0,'7'-16'18'0,"32"-24"-19"16,-25 30 30-16,15-2-28 15,6-4 0-15,7 3 1 16,1 4 0-16,-1 3-3 0,-3 12 1 16,-8 3 2-16,-6 10 0 15,-4 0 1-15,-7 3 0 16,-7 6-1 0,-7 4 1-16,-10 2 0 0,-11-3 0 15,-4-5-1 1,-3-8 1-16,-4-2-2 0,7-3 0 15,1-4-1-15,10-6 0 16,14 0-1-16,3-3 0 16,11-3 0-16,4 6 0 15,3-3 0-15,0 0 0 16,0 3 1-16,-3 1 0 16,-4 5 0-16,-3 7 0 0,-4 6 0 15,-7 3 1-15,-4 15-1 16,-6 7 1-16,-8 7-1 15,-3 2 1-15,-4 1-1 16,4-10 1-16,0-7-1 16,0-5 1-16,7-4-2 15,-1-6 1-15,8-6-4 16,0-6 1-16,7-7-2 16,7-6 1-16,0-13-1 15,0-5 1-15,-7-11 0 16,-3-2 1-16,-1 0 3 15,-3 6 0-15,-7 6 3 16,0 3 0-16,0 4 2 16,3 2 0-16,1 7 0 15,3 3 1-15,3 0-1 16,4 3 0-16,7 0-3 16,14-3 0-16,8-6-4 0,10-3 1 15,3-7-11-15,4 0 1 16,3 1-4-16,0-7 0 15</inkml:trace>
  <inkml:trace contextRef="#ctx0" brushRef="#br0" timeOffset="6992.7251">20599 6111 31 0,'-29'13'15'0,"5"37"-9"0,17-34 22 0,-4 12-25 16,1 22 0-16,-5 3 2 16,-2 13 0-16,-1-3-6 15,1 0 1-15,-1-1 4 16,4-8 1-16,3-14-2 15,4-8 0-15,4-4-1 16,-1-6 0-16,4-9-1 16,4-7 1-16,6-9-2 15,8-7 1-15,7-5-1 0,-4-1 1 16,3 3-1 0,-2 4 0-16,-1 6-1 15,-7 3 1-15,-4 6 0 0,-3 7 1 16,-7-1 1-16,-7 4 0 15,-3 0 0-15,-4 2 1 16,-7 4-1-16,3 0 1 16,0 0-3-16,4 0 0 15,0-12-8-15,7-1 1 16,7-9-10-16,7-3 1 16</inkml:trace>
  <inkml:trace contextRef="#ctx0" brushRef="#br0" timeOffset="7269.2131">20800 6726 36 0,'24'-10'18'0,"8"-5"-11"0,-21 9 21 0,-1-1-25 15,1 1 1-15,-4 0 1 16,0-1 0-16,-3 1-6 16,-8 3 0-16,-6 3 4 15,-15 0 1-15,-7 6-2 16,-10 7 1-16,-1 3-1 15,5 5 0-15,2 1-1 16,8-3 1-16,3 3-1 16,8 0 1-16,6 0-2 15,8 3 1-15,3-9-1 16,7-4 0-16,3-5-4 16,15-7 1-16,7-10-8 15,10-2 1-15,7-1-6 0,1-12 1 16</inkml:trace>
  <inkml:trace contextRef="#ctx0" brushRef="#br0" timeOffset="7585.2006">21093 6632 41 0,'-46'28'20'0,"-4"19"-17"0,40-34 33 0,-1 2-33 16,1 1 1-16,3-3 1 15,-1-1 0-15,5-3-7 16,-1-2 0-16,8-4 5 15,3-3 0-15,4-3-2 16,3-4 0-16,7-2-1 16,0-3 1-16,0 2-1 15,0 1 1-15,1 2-2 16,-5 4 1-16,-3 6 0 16,0 1 1-16,-7 5 0 15,1 0 0-15,-5 1 0 16,-3-1 1-16,-3 4-1 15,-1-1 0-15,0 4-4 16,4-10 0-16,0 1-8 16,0-4 1-16,4 0-7 15,0-9 1-15</inkml:trace>
  <inkml:trace contextRef="#ctx0" brushRef="#br0" timeOffset="7754.9544">21301 6669 39 0,'-11'0'19'0,"-14"22"-17"0,18-15 30 16,-3 5-32-16,-1 1 1 16,1-1-1-16,3 4 1 15,0-3-2-15,-1-1 1 16,5 4-5-16,-1-7 0 16,8 1-7-16,7-7 1 15</inkml:trace>
  <inkml:trace contextRef="#ctx0" brushRef="#br0" timeOffset="7899.0621">21400 6481 41 0,'7'-44'20'0,"-11"29"-20"0,4 15 33 0,0 0-34 16,0 0 0-16,0 0-1 16,7 3 0-16,4 0-8 15,3 3 1-15,7 1-3 16,0-1 0-16</inkml:trace>
  <inkml:trace contextRef="#ctx0" brushRef="#br0" timeOffset="8231.2689">21562 6622 29 0,'-39'29'14'0,"7"-11"-4"16,25-11 25-16,-7 2-32 15,3 4 0-15,1 2 2 16,-1 1 0-16,8-3-7 0,6 2 1 15,4-5 3-15,0-1 1 16,0-3-2-16,1-3 1 16,2-3-2-16,1 0 1 15,-1 0-1-15,1 0 1 16,-4 4-1-16,0-1 1 16,0 3-1-16,-7 3 0 15,-4 7 0-15,-3 0 1 16,0 9 0-16,-7 3 0 15,-7-3 0-15,0 3 1 0,-7-3-1 16,3-6 1-16,4 0-6 16,7-3 0-16,3-7-9 15,4-3 1-15,7-2-4 16,7-17 1-16</inkml:trace>
  <inkml:trace contextRef="#ctx0" brushRef="#br0" timeOffset="8533.6522">21639 6770 35 0,'-7'15'17'0,"-21"14"-10"15,21-26 31-15,-4 9-33 16,1-2 0-16,3 2 1 0,0-5 1 16,7-1-10-16,3-12 1 15,8-1 5-15,3-5 1 16,4 6-4-1,-1-1 1-15,1 1-1 0,3 0 0 16,-3 3-1-16,-1 3 1 16,5 0 0-16,-5 3 0 15,-3 6 1-15,-7 7 0 16,-3 3 0-16,-8-1 1 16,1 4-1-16,-1-3 1 15,1 0-11-15,6-6 1 16,8 5-9-16,6-8 1 15</inkml:trace>
  <inkml:trace contextRef="#ctx0" brushRef="#br0" timeOffset="9383.0743">22592 6782 28 0,'-4'38'14'0,"-10"37"-2"0,7-59 13 0,-7 6-22 15,-7 0 0-15,0-3 4 16,-7-1 0-16,-8-5-8 16,-3-4 0-16,4-5 4 15,3-14 1-15,1-2-2 16,2-14 1-16,5-5-3 15,3-10 1-15,10-3-2 16,7-3 1-16,12 0-2 16,6 0 1-16,17 0-1 15,12 0 1-15,6 3-1 16,1-6 1-16,-1 6 0 16,-3 4 0-16,-4 2 2 15,-3 7 0-15,-7-1 0 16,-8 4 0-16,-6 3 1 15,-7 0 0-15,-11 0 0 0,-11 3 0 16,-7 0-1-16,-6 3 1 16,-12 3-1-16,-10 4 1 15,-6-1-1-15,-1 7 1 16,7 9-1-16,3 3 0 16,8 10 0-16,3 6 0 15,11 6 0-15,4 16 0 16,10 9-1-16,7 10 1 15,7 0-1-15,3 3 1 16,15 3-1-16,7-3 1 0,3-4-1 16,7 1 1-16,1-10-2 15,-1-6 1-15,0-9-9 16,4-13 1-16,4 0-8 16,13-9 0-16</inkml:trace>
  <inkml:trace contextRef="#ctx0" brushRef="#br0" timeOffset="10003.3028">23146 6626 30 0,'-14'37'15'0,"-8"4"-5"0,12-22 16 0,-11 3-24 16,-4 9 0-16,0 0 0 16,4-2 1-16,7-4-5 15,11-13 1-15,10-9 2 16,10-12 1-16,4-4-2 16,4-8 0-16,0-1 0 15,3 3 0-15,-3 3 0 16,-4 4 0-16,-3 5 0 15,-4 4 0-15,-4 6 2 16,-3 7 0-16,-3-1 0 16,-1-3 1-16,1 4-1 15,3-4 1-15,3-3-1 16,5 0 1-16,6-3-3 16,0 0 1-16,0-3-1 15,7 3 0-15,1 0 0 16,-8 6 0-16,-4 1 1 15,-6 2 0-15,-4 10 0 16,-7 0 1-16,-7 6-1 0,0 0 1 16,0 0-1-16,0 0 1 15,0 0-4-15,3-6 1 16,4-3-9-16,7-10 0 16,18-6-5-16,7-9 0 15</inkml:trace>
  <inkml:trace contextRef="#ctx0" brushRef="#br0" timeOffset="10347.1959">23753 6789 47 0,'-46'28'23'0,"-14"57"-20"0,46-64 40 0,-11 11-42 15,4 2 1-15,7 1-1 16,7-7 0-16,10-6-2 15,8-6 1-15,6-10 1 16,4-12 0-16,1-10 0 16,2-12 0-16,5 6 0 15,-1-10 0-15,0 1-1 16,0 9 0-16,0-3 0 16,-6 9 0-16,-5 7-1 15,-3 6 1-15,-7 9 0 16,-3 10 1-16,-8 3-1 15,-3 9 1-15,-3 0 0 16,-1 7 0-16,1-10-2 16,-1 0 0-16,7-10-7 0,4-5 1 15,8-16-9-15,6-4 0 16</inkml:trace>
  <inkml:trace contextRef="#ctx0" brushRef="#br0" timeOffset="10556.0749">24257 6259 43 0,'4'3'21'0,"-12"25"-13"0,5-3 31 0,-4 13-37 15,-11 12 0-15,-3 6 1 16,-11 4 0-16,-3 6-4 16,-7 0 0-16,3 6 2 15,4 0 1-15,6-3-5 16,5-6 1-16,6-16-9 15,4-7 1-15,10-15-5 16,26-21 0-16</inkml:trace>
  <inkml:trace contextRef="#ctx0" brushRef="#br0" timeOffset="10730.726">24356 6660 39 0,'3'3'19'0,"-17"38"-19"16,7-25 32-16,-3 2-31 0,-5 11 0 15,-2 11 0 1,-1 7 0-16,1 1-2 0,-1-8 1 16,4-2-5-16,3-4 0 15,8-12-7 1,10-12 1-16</inkml:trace>
  <inkml:trace contextRef="#ctx0" brushRef="#br0" timeOffset="10872.1418">24342 6626 45 0,'0'-38'22'0,"0"29"-25"0,0 9 39 0,3 3-37 16,1 0 0-1,3 3 0-15,3 3 0 0,1 1-8 16,3-1 1-16,0 1-4 16,4-4 0-16</inkml:trace>
  <inkml:trace contextRef="#ctx0" brushRef="#br0" timeOffset="11189.6681">24440 6851 49 0,'-28'38'24'0,"4"18"-27"0,24-43 46 0,0 3-43 16,3-4 1-16,4 1-1 15,4 2 1-15,3-2-1 16,3-7 0-16,12-6-2 15,-1-3 0-15,4-13-5 0,3-2 0 16,-3-1-6-16,3-9 1 16,-3-1-3-16,-4 1 0 15,-3 0 4 1,28-3 11 0,-92 46 2-16,46-24 0 15,-11 12 6-15,-6 13 0 16,-8 9 2-16,-3 3 0 15,-4 3-8-15,4 1 1 16,-4-4-12-16,11-3 0 16</inkml:trace>
  <inkml:trace contextRef="#ctx0" brushRef="#br0" timeOffset="11353.1748">24776 6710 44 0,'7'-47'22'0,"7"6"-24"0,-11 32 37 0,4 0-36 16,4-1 1-16,-1 4-6 16,5 9 1-16,2 0-5 15,-3 7 1-15</inkml:trace>
  <inkml:trace contextRef="#ctx0" brushRef="#br0" timeOffset="11597.5717">24821 6961 42 0,'-14'38'21'0,"11"-32"-18"0,3-6 31 16,7-6-32-16,3-4 0 15,8-5 0-15,0-1 0 16,3-6-3-16,0-3 0 16,0 6 2-16,-7 3 1 15,-3 1-1-15,0-4 0 16,-8 6 0-16,-3 1 0 15,-3 2 0-15,-1 4 0 16,-7 3-2-16,4 3 1 16,4 0-6-16,-1 0 1 15,1 0-10-15,3 0 1 16</inkml:trace>
  <inkml:trace contextRef="#ctx0" brushRef="#br0" timeOffset="11895.4226">25157 6801 32 0,'-25'19'16'0,"4"31"-3"16,14-34 19-16,-4 6-30 15,4 0 1-15,3 3 1 16,12 0 0-16,-1 0-6 16,3-3 1-1,15-13 3 1,3-2 1-16,0-4-2 15,1-6 1-15,-5-4-1 16,-3-2 0-16,-3-4-1 16,0-2 1-16,-1 5-4 15,-3-2 0-15,-3 2-2 16,-4 7 1-16,-3 3-3 0,-4 6 0 16,0 4-5-16,0-1 0 15,3-2 1-15,4-1 0 16</inkml:trace>
  <inkml:trace contextRef="#ctx0" brushRef="#br0" timeOffset="12285.1211">25693 6764 46 0,'-7'0'23'0,"-7"0"-24"0,10 0 48 0,-6 3-46 16,-1 3 0-16,-3 0 2 16,0 0 0-16,3 1-4 15,1-1 0-15,2 0 2 16,1 4 0-16,4-1-1 16,-1 4 1-16,1 9-1 15,3 3 0-15,0 3 0 16,0 3 1-16,3-3 0 15,-3 7 0-15,0-4 0 16,0 4 1-16,-3-7 0 16,-1-9 0-16,-3 0 0 15,-3 3 1-15,-4-4-1 0,-4-2 1 16,-3 0-1-16,-4-4 0 16,-3 1-5-16,7-4 0 15,3-2-11-15,7-4 1 16,8-6-6-16,10-23 1 15</inkml:trace>
  <inkml:trace contextRef="#ctx0" brushRef="#br0" timeOffset="12962.1119">26180 6513 35 0,'-39'59'17'0,"21"10"-12"0,11-56 24 15,0 6-27-15,-3 3 0 16,-1-4 2-16,0 1 1 0,1-6-6 16,-1-4 1-16,4-6 3 15,0-6 0-15,7-9-2 16,4-4 1-16,3-9-2 15,3-13 0-15,4-9-1 16,8 0 1-16,9-9-1 16,5 5 0-16,2 8 1 15,1 14 0-15,0 17 0 16,-7 12 0-16,-1 6 1 16,-2 13 1-16,-8 6 0 15,-7 6 1-15,-3 7-2 16,-8 0 1-16,-3 9 0 15,-7 0 0-15,-7-3-1 16,-4 6 0-16,4 0-6 16,4 0 1-16,3 0-11 15,10-9 1-15</inkml:trace>
  <inkml:trace contextRef="#ctx0" brushRef="#br0" timeOffset="13221.554">26977 6161 48 0,'-28'-3'24'0,"21"47"-30"0,10-34 34 0,4 8-27 16,4 8 0-16,-1 5 0 15,5-6 0-15,2 0-1 16,8-9 0-16,3-7-5 16,4-6 1-16,7-6-8 15,6-3 0-15</inkml:trace>
  <inkml:trace contextRef="#ctx0" brushRef="#br0" timeOffset="13522.0495">27400 6152 27 0,'-63'19'13'0,"-25"28"-12"16,66-35 14-16,-9 17-15 15,-5 2 1-15,5 7-1 0,-1-1 0 16,0-2-1-16,4-4 1 16,3-3 0-16,4-9 0 15,3-3 2-15,4-4 0 16,0 4 2-16,14-7 0 15,7 4 1-15,4-4 0 16,-1-5 1-16,8-8 0 16,3 1-2-16,7-6 0 15,4-1-2-15,3-2 1 16,8-4-4-16,3 4 0 16,0-1-6-16,-8 1 0 15,-2 5-7-15,-8-2 1 0</inkml:trace>
  <inkml:trace contextRef="#ctx0" brushRef="#br0" timeOffset="13723.4955">26938 6701 40 0,'-81'41'20'0,"14"-7"-17"0,60-31 33 0,0 0-34 16,7 4 0-16,7-4 0 15,11 0 1-15,6-3-4 16,4-3 1-16,8-7 2 15,3-2 0-15,10-7-3 16,-3-3 1-16,0 0-6 16,0-3 1-16,-1-3-7 15,-6-4 1-15,-7 1-3 16,-7-7 0-16</inkml:trace>
  <inkml:trace contextRef="#ctx0" brushRef="#br0" timeOffset="13893.7188">27280 6234 28 0,'-28'-13'14'0,"21"19"-6"0,4 1 25 15,-5 15-28-15,-6 9 0 16,-7 10 3-16,-4 15 0 16,-6 4-10-16,-5 2 0 15,-2 11 6-15,-5-1 1 16,-3 9-4-16,4-12 1 16,14-3-8-16,7-13 0 15,10-6-9-15,11-9 1 16</inkml:trace>
  <inkml:trace contextRef="#ctx0" brushRef="#br0" timeOffset="14087.3255">27510 6557 35 0,'-14'28'17'0,"-18"31"-16"0,18-46 21 0,-4 9-21 16,-7 6 0-16,-3 3 0 15,3 1 0-15,1 2-2 16,6-2 1-16,4-7-3 16,10-13 0-16,11-12-7 15,8-9 0-15</inkml:trace>
  <inkml:trace contextRef="#ctx0" brushRef="#br0" timeOffset="14359.4487">27778 6259 35 0,'-4'22'17'0,"-20"106"-11"0,13-93 27 16,-7 12-30-16,-3 12 1 15,-7 1 3-15,0 15 0 16,-1 4-8-16,-2 8 0 16,-5-8 6-16,1-13 1 0,0-10-2 15,-7-6 0-15,3-6-2 16,7-13 1-1,7-9-1-15,4-9 0 0,3-10-3 16,8-6 1-16,6-13-6 16,15-15 1-16,7-10-8 15,6-9 0-15,12 6-5 16,2-9 1-16</inkml:trace>
  <inkml:trace contextRef="#ctx0" brushRef="#br0" timeOffset="14749.2622">28152 6585 37 0,'3'9'18'0,"29"13"-21"0,-21-22 30 16,3-3-25-16,3-3 0 15,4-4 2-15,4-2 0 16,7-4-4-16,0 0 0 16,-4-6 4-16,-3-3 0 15,-8 7 0-15,-10-1 0 16,-7 0-1-16,-14 3 1 15,-3 7-2-15,-8-1 0 16,-3 10-1-16,-1 4 0 0,1 5-1 16,0-3 0-1,3 10-6-15,1-4 1 0,2 7-8 16,1 6 0-16,7 7-2 16,0-7 1-16</inkml:trace>
  <inkml:trace contextRef="#ctx0" brushRef="#br0" timeOffset="15003.2994">28063 6767 35 0,'4'9'17'0,"17"-18"-19"15,-14 6 31-15,4 3-28 16,6 0 1-16,1 6 1 0,3 3 0 16,-3-3-4-16,0 10 1 15,-4 9 2-15,-4 3 0 16,-3 1 0-16,-7 2 1 15,-7 0-1-15,-3 1 0 16,-4-4 0-16,-1-3 0 16,1-6-4-16,0 0 1 15,4-7-7-15,-1-9 0 16,4-3-5-16,3-12 0 16</inkml:trace>
  <inkml:trace contextRef="#ctx0" brushRef="#br0" timeOffset="15182.3925">28176 6751 29 0,'0'-13'14'0,"-3"20"-6"0,-1-1 21 0,1 3-26 16,-8 4 0-16,4 9 4 15,-7 9 0-15,3 10-9 16,-3 0 1-16,-3-4 4 16,-4 1 1-16,3-3-3 15,4-1 1-15,3-12-9 16,8-3 1-16,6-10-8 15,11-3 1-15</inkml:trace>
  <inkml:trace contextRef="#ctx0" brushRef="#br0" timeOffset="15378.1799">28469 6764 44 0,'-21'28'22'0,"-42"9"-17"0,48-15 35 15,1 0-39-15,-3 7 0 16,3-4 0-16,-1-3 0 16,8-7-2-16,4-2 0 15,3-13-4-15,3-7 1 16,8-11-9-16,0-7 1 16,17-7-2-16,0-2 0 15</inkml:trace>
  <inkml:trace contextRef="#ctx0" brushRef="#br0" timeOffset="15700.5097">28790 6321 44 0,'14'13'22'0,"-14"43"-22"0,-3-37 44 0,-4 13-41 16,-7 8 0-16,-8 14 2 16,-2 8 1-16,-1 17-7 15,-7 12 0-15,-3 9 6 16,-11-3 0-16,-7-3-1 15,4 10 0-15,-1-4-1 16,5-3 1-16,-1-6-1 16,3-19 0-16,5-12-1 15,2-13 0-15,8-12 0 16,3-10 0-16,4-10-1 16,4-12 1-16,-1-15-3 15,-10-19 0-15,-11-17-11 16,-17-8 1-16,-22 3-9 15,-42 3 0-15</inkml:trace>
  <inkml:trace contextRef="#ctx0" brushRef="#br0" timeOffset="78966.112">8248 12659 27 0,'-11'-13'13'0,"25"32"-4"16,-10-9 14-16,-4 8-20 16,0 4 0-16,4 7 1 15,-4 2 1-15,3 0-7 16,1 1 1-16,3-4 4 0,0 3 0 15,-4-3-1 1,4-3 0-16,-3 1-8 16,-1-1 1-16,-3-10-6 0,0 1 0 15</inkml:trace>
  <inkml:trace contextRef="#ctx0" brushRef="#br0" timeOffset="79122.3021">7916 12963 24 0,'-38'-6'12'0,"13"18"-6"0,21-9 13 16,1 4-20-16,3-7 1 0,7 3 2 16,7-3 0-16,7-6-2 15,18-4 0-15,10-6-2 16,11-2 0-16,-3-4-6 16,-1-3 1-16</inkml:trace>
  <inkml:trace contextRef="#ctx0" brushRef="#br0" timeOffset="79269.4498">8590 12681 20 0,'-3'0'10'0,"-22"15"-4"0,18-8 12 0,-4 5-18 15,-3-2 1-15,0 2 1 16,0 4 0-16,-4 6-4 16,1 0 0-16,-1 6-5 15,-3-3 1-15</inkml:trace>
  <inkml:trace contextRef="#ctx0" brushRef="#br0" timeOffset="79810.2353">8040 13336 21 0,'-50'28'10'0,"22"10"-2"0,21-25 13 16,0-4-17-16,0 4 0 16,4-4 1-16,-1-3 1 15,0-3-7-15,4-3 1 16,8-6 5-16,-1-10 1 15,14-6-2-15,10-6 1 16,12-9-2-16,6-7 1 16,4-10-2-16,0 1 1 15,7 3-2-15,0 6 0 0,7 6 0 16,4 7 0-16,-11 9-1 16,-8 3 1-16,-9 7-2 15,-4 2 1-15,-15 10-2 16,-6 7 0-16,-11 11-3 15,-11 4 1-15,-6 7-4 16,-18 5 1-16,-4 7-1 16,-3 0 0-16,-4-7 1 15,4-6 0-15,-1-3 2 16,5-3 0-16,6-3 3 16,4-6 1-16,7-4 3 15,6-3 1-15,5 1 2 16,3-7 1-16,3-4 2 15,5-2 0-15,2-6 1 16,4-4 1-16,0-3-2 16,-3-3 0-16,-4-3-2 0,-3 3 1 15,-4 3-3-15,-4 4 1 16,-10 12-2-16,-4 6 0 16,-6 9-1-16,2 7 0 15,1 0-1-15,7-3 0 16,3-4-7-16,11-2 1 15,11-10-8-15,17-7 0 16,22-15-5-16,6-6 0 16</inkml:trace>
  <inkml:trace contextRef="#ctx0" brushRef="#br0" timeOffset="80191.2186">9035 12731 55 0,'-11'0'27'0,"15"13"-37"16,3-20 52-16,7 4-42 15,10 0 0-15,8 0 1 16,3 0 0-16,1 0-1 16,3-1 0-16,-4 4-3 15,-3-6 1-15,-4 9-3 16,-4-3 1-16,-6 3-2 15,-4-3 1-15,-7 10-1 16,-3-4 1-16,-8 7 3 16,-10 2 1-16,-14 7 2 15,-7 6 1-15,-11 4 2 16,-4-1 0-16,1 13 0 0,0 3 0 16,-1-3 0-16,8 0 0 15,7-3-2-15,6-10 1 16,8-9-8-16,11-13 1 15,6-15-9-15,11-13 1 16,14-18-2-16,4-4 1 16</inkml:trace>
  <inkml:trace contextRef="#ctx0" brushRef="#br0" timeOffset="80380.57">9253 12806 27 0,'7'0'13'0,"-3"28"-5"0,-4-15 24 0,-7 6-28 15,-4 6 1-15,-3 16 2 16,-7 9 1-16,-4 6-10 15,1 7 1-15,-1-10 5 16,4-6 1-16,3-3-2 16,4 0 0-16,3-6-7 15,4-7 1-15,4-6-9 16,6-9 1-16,15-7-4 16,3-18 1-16</inkml:trace>
  <inkml:trace contextRef="#ctx0" brushRef="#br0" timeOffset="80516.7568">9229 13073 44 0,'-18'19'22'0,"7"31"-26"0,11-41 42 15,4 7-37-15,7 3 1 16,3-4-1-16,7-2 1 16,7-4-10-16,4 1 1 15,3-10-6-15,4-10 1 16</inkml:trace>
  <inkml:trace contextRef="#ctx0" brushRef="#br0" timeOffset="80875.6116">9885 12791 40 0,'-71'43'20'0,"-20"17"-17"0,69-47 32 0,1 5-31 15,4-2 1-15,2 3 1 16,8-7 0-16,4 1-8 16,6-10 1-16,15-3 5 15,10-6 0-15,4-4-2 16,3-5 0-16,1-4-1 16,-5-3 1-16,1 0-2 15,-4 0 0-15,4 6-2 16,-11 4 1-16,-3 2-1 15,-4 4 1-15,-3 6-1 16,-4 6 0-16,-4 4 1 16,-3 2 0-16,-3 4-2 15,-4 0 0-15,0 6-5 16,-1 3 0-16,1 0-7 0,7 0 1 16</inkml:trace>
  <inkml:trace contextRef="#ctx0" brushRef="#br0" timeOffset="81239.3252">9775 13192 34 0,'-21'34'17'0,"-17"4"-13"0,23-25 24 16,1-1-27-16,0 4 1 0,0 3 1 16,3 3 0-16,1-4-4 15,3-2 1-15,0-3 2 16,3-4 0-16,4 0-1 15,7-12 1-15,11-9-1 16,7-4 1-16,3-6-1 16,4-3 0-16,3-6 0 15,0-10 0-15,-3 0-1 16,-4 0 0-16,0 4 0 16,4 9 0-16,-7 2 0 15,-4 11 0-15,-3 5 0 16,-4 13 1-16,-4 16 0 15,-3 6 1-15,-7 4-1 16,-3 8 1-16,-4-2-1 16,0 2 0-16,-4 1-5 15,1 3 0-15,3-7-8 16,-1-2 1-16,8-4-4 16,-3-9 1-16</inkml:trace>
  <inkml:trace contextRef="#ctx0" brushRef="#br0" timeOffset="81497.238">9790 13364 28 0,'-7'-9'14'0,"31"-4"-9"0,-13 10 22 15,6-9-25-15,1 9 1 16,0-13 0-16,-1 7 0 0,1-1-4 16,0 1 0-1,-4 2 3-15,-7 7 1 0,-4 10-2 16,-3-4 0-1,-7 13 2 1,4-3 0-16,-1-1-1 16,4-2 1-16,0-7-1 15,7-6 1-15,4-3-6 16,7-3 1-16,3-7-12 16,7-15 1-16</inkml:trace>
  <inkml:trace contextRef="#ctx0" brushRef="#br0" timeOffset="81824.742">10403 12800 35 0,'-21'0'17'0,"21"-9"-9"0,0 2 20 16,0 1-27-16,7 3 0 16,4-7 0-16,7 4 0 15,-4-6-2-15,0-7 1 16,0 3-2-16,-4 0 1 15,-2 4-4-15,-1 3 1 16,-4 2-3-16,-3 7 0 16,-3 7 0-16,-8 5 0 15,-7 7 2-15,-3-3 1 16,-7 6 5-16,7-4 0 16,0 4 4-16,3-3 0 15,4 0 0-15,3-3 1 16,4-4-2-16,4-2 1 0,6-1-3 15,1 0 1-15,3 1-6 16,3-1 0-16,1 1-7 16,0-1 1-16</inkml:trace>
  <inkml:trace contextRef="#ctx0" brushRef="#br0" timeOffset="82457.7317">10322 13277 29 0,'21'-22'14'0,"15"6"-6"0,-29 7 19 0,3-1-26 15,12-2 0-15,-8-4 0 16,0 3 1-16,0-5-3 16,0-1 1-16,-3 0 1 15,-1 6 0-15,-3-5-2 16,-3 2 1-16,-4 3-3 15,-4 4 0-15,-3 0-1 16,-7 5 1-16,-7 8-1 16,-4 5 1-16,-10 10 3 15,0 0 0-15,-1 9 4 16,5 3 1-16,2-3 2 16,8 4 1-16,4-7 1 15,6 0 0-15,7 0-2 0,8 0 1 16,7-3-3-16,6 0 0 15,11-3-5-15,1-4 0 16,2 4-10-16,1-3 1 16,7 0-8-16,3 2 1 15</inkml:trace>
  <inkml:trace contextRef="#ctx0" brushRef="#br0" timeOffset="82927.7867">11045 12916 36 0,'-42'25'18'0,"-14"28"-18"0,35-28 24 16,-8 13-22-16,-2 15 1 15,-1-9 0-15,7-3 1 16,7-3-5-16,11-7 0 16,14-6 3-16,11-9 1 15,7-7-4-15,10-9 0 16,0-3-4-16,4-9 0 15,0-7-7-15,0-9 1 16</inkml:trace>
  <inkml:trace contextRef="#ctx0" brushRef="#br0" timeOffset="83174.5155">11218 13132 24 0,'0'22'12'0,"-10"44"1"0,6-47 14 0,1 3-23 16,-1 0 1-16,1-3 2 15,3-1 1-15,3-2-9 16,4-6 0-16,4-10 7 15,-1-4 0-15,1-2-1 16,0-3 0-16,-4-7-1 16,-4-3 0-16,-3 0-1 15,-3-2 0-15,-4-1-1 16,0 3 1-16,-4 6-2 16,0-2 1-16,1 5-3 0,-1 1 0 15,4 2-6 1,7 1 0-16,4-3-7 0,6-1 0 15,4-2-4-15,11-7 0 16</inkml:trace>
  <inkml:trace contextRef="#ctx0" brushRef="#br0" timeOffset="83372.1271">11448 13252 38 0,'-22'50'19'0,"-13"-3"-16"0,35-38 34 16,0 1-33-16,7-1 1 15,4-3 2-15,6-6 0 0,8-6-9 16,0-3 0-16,0-10 6 16,3-6 0-16,4-10-8 15,-1-2 1-15,5-1-10 16,-1 3 1-16,-3 4-4 16,-1 9 1-16</inkml:trace>
  <inkml:trace contextRef="#ctx0" brushRef="#br0" timeOffset="83677.7407">11843 13201 26 0,'-28'25'13'0,"45"-37"-2"16,-13 9 19-16,6-4-27 15,4-5 0-15,4-4 1 16,0-6 0-16,3-6-6 16,0-10 1-16,-3 7 3 15,-8 6 1-15,-3 6-2 0,-10 4 1 16,-4 2-1-1,-14 13 0-15,-4 6 1 0,-7 16 1 16,4 6 0-16,3 7 1 16,4 3-1-1,3-4 0-15,8-3 0 0,6 1 0 16,4-13-1-16,4-1 0 16,3-5-2-16,7-1 1 15,7-5-5-15,0-7 1 16,4-10-6-16,0 1 0 15,3-7-7-15,0-6 0 16</inkml:trace>
  <inkml:trace contextRef="#ctx0" brushRef="#br0" timeOffset="83911.8664">12061 13248 38 0,'-7'35'19'15,"-10"-4"-9"-15,13-31 28 0,1 3-32 16,-1 0 0-16,1 1 4 15,-1-1 1-15,1 0-13 16,-1-6 1-16,4 3 8 16,7-7 1-16,4-2-4 15,6-7 1-15,1-6-3 16,3 7 1-16,7-7-3 16,1 0 1-16,2 0-11 15,5 0 1-15,13 13-11 16,4-7 0-16,-4-3 0 15,1 3 0-15</inkml:trace>
  <inkml:trace contextRef="#ctx0" brushRef="#br0" timeOffset="84815.1687">13339 12590 34 0,'-43'34'17'0,"-6"20"-20"0,31-39 31 16,-10 4-27-16,-7 3 1 16,3 0 0-16,4 0 0 15,10-3-3-15,11 0 1 16,11-7 2-16,13-2 0 16,8-7 0-16,3-3 0 15,4-7 1-15,3 1 0 16,4-3-1-16,-4-4 1 15,0 1-1-15,-3-4 1 16,0 0-4-16,0 1 1 16,-8-4-4-16,-6 3 1 15,-18 0-2 1,-7 4 1-16,-4 12-2 16,-3 6 1-16,-7 10 2 15,0 0 0-15,-4 9 2 16,1 6 0-16,2 3 1 15,5-2 0-15,3 5 0 16,3-2 1-16,4-4-1 16,4-2 1-16,3-7-4 15,3-4 1-15,4-8-2 16,4-7 0-16,-1-13-1 16,4-5 1-16,-3 2-2 15,0-2 0-15,-4-1 4 16,-4 3 1-16,-3 4 3 15,-7 6 0-15,-4 3 3 16,-3 3 1-16,0-3 2 16,0 3 0-16,4 0-1 15,3-3 1-15,3 0-1 0,4 3 1 16,0-3-4-16,7-6 1 16,4 0-2-16,6-4 0 15,1-2-2-15,3-1 0 16,0 4-6-16,-3-1 1 15,-4 4-5-15,0 6 0 16,-7 3-5-16,-7 7 0 16</inkml:trace>
  <inkml:trace contextRef="#ctx0" brushRef="#br0" timeOffset="85234.5779">13296 13045 24 0,'-32'25'12'0,"18"-3"-8"0,11-19 15 0,3 0-19 15,0-3 0-15,0 0 0 16,7-6 1-16,3 2-1 15,1 1 0-15,3 3 0 16,0 0 0-16,4 7 1 16,-4-4 1-16,0 6-1 15,0 4 1-15,-3 2 0 16,-4 4 1-16,-7-6-1 16,0 6 1-16,-4 2-2 15,-3-5 1-15,0 6-1 16,0-6 0-16,0-4 0 15,0-2 0-15,0-1-2 16,3-3 0-16,1 1-3 16,3-4 1-16,3-3-3 15,5-10 0-15,-1-8-2 0,3 2 0 16,-3-3 2-16,0 3 0 16,-3 4 5-16,-4 6 0 15,-4 2 3-15,-3 8 0 16,-7 8 3-16,0 1 0 15,-4-1 0-15,1 1 1 16,-1 2-3-16,0-5 1 16,-3-1-2-16,0 1 1 15,0-4-6-15,0-3 1 16,3-3-7-16,8-12 1 16</inkml:trace>
  <inkml:trace contextRef="#ctx0" brushRef="#br0" timeOffset="85429.9746">12908 12753 27 0,'-32'3'13'0,"22"-3"-5"0,6 3 19 0,1-3-27 16,3 0 1-16,0 0 0 16,3 3 0-16,4 0-2 15,4 4 1-15,-1 2-4 16,1 4 1-16,7 5-6 15,-4-2 0-15,-4 3-1 0,1 0 1 16</inkml:trace>
  <inkml:trace contextRef="#ctx0" brushRef="#br0" timeOffset="85864.9011">12901 13023 24 0,'-18'15'12'0,"8"-2"-13"0,10-10 25 16,0 0-24-16,0-3 1 15,7 6-1-15,0-3 1 16,4 1-1-16,10-1 1 15,0 0 1-15,0 0 0 16,0 3-1-16,-3 4 0 16,-4-1 1-16,-7 10 0 15,-7-7-1-15,-3 4 1 16,-8 0-1-16,-3 0 1 0,0-1 0 16,0-2 0-16,3-7-1 15,0 3 0-15,4-5-1 16,4 2 1-16,3-9-1 15,0 3 0-15,10-3-1 16,5 3 1-16,-1-4 0 16,0 1 0-16,-4 10 0 15,-3 2 0-15,-3-3 0 16,-4 7 1-16,-7-1 0 16,-4 1 1-16,1 6 1 15,-1 3 1-15,1 0 1 16,2-7 0-16,1 7-1 15,7 3 1-15,7-6-1 16,11-3 0-16,10-7-2 16,11-3 0-16,3-9-3 15,4-6 1-15,7-7-7 16,4-3 1-16,10-6-10 0,14-3 0 16</inkml:trace>
  <inkml:trace contextRef="#ctx0" brushRef="#br0" timeOffset="86103.8213">14136 12872 43 0,'-50'9'21'0,"65"-18"-19"0,-8 6 29 0,7-3-29 15,3-1 0-15,8-2 0 16,7-4 1-16,3 1-4 15,0-4 0-15,4-6-2 16,0 0 0-16,-4-3-5 16,-3-3 0-16,-4 0-5 15,-10 0 0-15</inkml:trace>
  <inkml:trace contextRef="#ctx0" brushRef="#br0" timeOffset="86407.0927">14439 12565 34 0,'-35'28'17'0,"7"35"-13"16,21-41 29-16,-4 3-31 15,-7 9 1-15,-3 7 1 16,0 12 1-16,-4 4-6 16,1-1 0-16,-8 4 4 0,0-1 0 15,0-5-1-15,4-14 0 16,4-5-5-16,2-10 1 16,5-3-5-16,3-9 0 15,0-13-2-15,3-10 1 16,0-9-1-16,4-6 0 15,0-3 7-15,0 9 1 16,4 3 6-16,-1 4 0 16,1 9 4-16,-1 3 1 15,4 3-1-15,0-3 0 16,0 0-3-16,7 0 1 16,4-6-5-16,-1-1 1 15,8-5-10-15,0-4 0 0,6-3-8 16,1 1 1-1</inkml:trace>
  <inkml:trace contextRef="#ctx0" brushRef="#br0" timeOffset="86590.8969">13878 12675 39 0,'-14'21'19'0,"0"-5"-17"16,14-10 26-16,0 1-28 15,4-1 0-15,3 3 0 16,3-2 0-16,1-1-5 16,3 0 0-16,0 4-6 15,4-1 0-15</inkml:trace>
  <inkml:trace contextRef="#ctx0" brushRef="#br0" timeOffset="87065.7923">13832 12982 24 0,'-24'22'12'0,"10"-13"-5"0,10-6 13 15,1 4-18-15,3-4 0 16,0 0 1-16,0-3 0 16,7 0-4-16,0 3 0 15,3-3 3-15,1 0 0 16,-1 0-1-16,1 3 0 0,0 3-1 16,-1 4 1-16,-3 5-1 15,0-2 1-15,-10 3 0 16,-4 12 0-16,-4-3 0 15,1 0 1-15,-5 0 0 16,1-3 0-16,4-3 0 16,-1-6 0-16,8-4 0 15,-1-6 0-15,4-3-1 16,11-6 0-16,-1-4-1 16,4 1 0-16,0-4 0 15,1 4 0-15,-1 3 0 16,-4-1 1-16,-3 11 0 15,-7 2 1-15,-3 3 0 16,-4 10 1-16,-4-3 1 16,-3 6 1-16,3 3 0 15,-3 0 1-15,4 0-1 16,3 0 1-16,3-6-1 16,4 3 1-16,7-6-3 0,11-4 1 15,10-6-2 1,7-3 1-16,22-6-6 0,13-6 0 15,4-4-13-15,8 1 0 16,-8-10-5-16,10 6 1 16</inkml:trace>
  <inkml:trace contextRef="#ctx0" brushRef="#br0" timeOffset="87919.1529">15109 12499 28 0,'-3'12'14'0,"-18"48"-12"0,14-41 16 16,-7 12-16-16,-8 1 0 16,1 5 1-16,-3 1 1 15,2-1-5 1,8-8 0-16,7-4 2 15,7-10 1-15,4-2-1 16,6-7 0-16,8-6-1 16,3-3 0-16,0-3 0 15,1 0 1-15,-1-1-1 16,-4 1 0-16,-6 6 0 16,-4 3 1-16,-7 7 0 15,-7 5 1-15,-4 4 0 16,-3-3 1-16,-3-1-1 15,-1 11 0-15,4-1-1 16,0-3 1-16,3-7-1 16,8-2 0-16,3-1-3 15,3-5 1-15,8-1-2 16,3-6 0-16,0-3-3 16,0 0 1-16,0 9-1 15,-7 10 0-15,-7 2 1 16,-7 14 1-16,-7 8 3 0,-4-2 1 15,-3 0 4-15,0-1 0 16,3-2 1-16,4-4 0 16,4-6 1-16,3-6 0 15,7-6-2-15,3-10 0 16,8-9-1-16,6-4 0 16,8-9-4-16,7-12 1 15,14-13-5-15,7-6 0 16,3-10-7-16,-3 1 0 15</inkml:trace>
  <inkml:trace contextRef="#ctx0" brushRef="#br0" timeOffset="88301.5163">15617 12496 28 0,'4'6'14'0,"-11"60"-5"0,3-41 18 0,-6 9-25 15,-8 14 1-15,-3 11 2 16,-4 7 0-16,1 22-6 15,-5 6 1-15,-2-13 3 16,-1-2 1-16,4-13-2 16,7-10 0-16,3-15-1 15,7-10 1-15,4-15-2 16,7-16 0-16,7-10-1 16,11-21 0-16,0-25-1 15,3-16 1-15,11-13-1 16,3 0 0-16,4 1 0 15,-1 8 0-15,12 10 1 0,-1 16 0 16,-6 19 1-16,-1 15 0 16,-7 13 1-16,-7 16 0 15,-6 2 1-15,-8 10 0 16,-4 7 0-16,-3 8 1 16,-3 1-1-16,-4 3 0 15,-7 9-6-15,0 1 1 16,-4 2-8-16,-7 1 0 15,8-13-3-15,-11-13 1 0</inkml:trace>
  <inkml:trace contextRef="#ctx0" brushRef="#br0" timeOffset="88727.3212">15667 12935 22 0,'7'-3'11'0,"14"3"-9"0,-21 0 18 0,0 0-17 16,0 0 0-16,0 3 2 16,-3 0 1-16,-4 0-7 15,-4 6 0-15,-3 4 4 16,0 3 0-16,0-4-1 16,7 4 0-16,3-10-1 15,0 0 0-15,4-6-1 0,8-3 0 16,-1-9-1-1,3 2 0-15,4-2-1 0,4 2 0 16,0 4 0-16,-4 0 1 16,-7 6-1-16,-7 3 1 15,-7 6 0-15,-4 13 1 16,-3 10 2-16,-4 2 0 16,-3 7 3-16,0 3 0 15,3-10 0-15,4-5 0 16,7-4 1-16,4-6 0 15,3-4-2-15,7-2 0 0,3-4-2 16,4-3 0 0,1-2-7-16,13-8 1 0,7-2-10 15,11-13 0-15</inkml:trace>
  <inkml:trace contextRef="#ctx0" brushRef="#br0" timeOffset="89518.5947">16207 12753 38 0,'-53'28'19'0,"53"3"-22"0,3-24 24 15,4-1-18-15,4 0 1 16,7-3 1-16,6-3 1 16,8-6-7-16,3-6 1 15,1-1 5-15,-5-3 1 16,-3-6-2-16,-6 7 1 16,-8-4 0-16,-7 3 0 15,-7 1-2-15,-4 2 0 16,-10 4-1-16,-3 6 0 0,-1 6-2 15,-10 6 1-15,3 4-6 16,4-1 0-16,3-2-4 16,4-4 1-16,7 0-4 15,3 0 1-15,8 1-1 16,3-7 0-16,4 3 4 16,-1 0 1-16,-3 3 5 15,0 4 0-15,-3 2 5 16,-4 7 0-16,-7 6 2 15,-7 0 0-15,0 6 0 16,-1 7 0-16,5-7-2 16,-1 4 0-16,4-4-2 15,0-2 0-15,4-8-2 16,-1 5 1-16,1-4-3 16,3-13 0-16,0-6-2 15,0-3 0-15,0 0 0 16,3-9 0-16,4-10 1 15,4 0 0-15,3-6 3 16,4 3 0-16,-1 3 2 0,4 0 0 16,1 1 0-16,-5 2 1 15,-3 3-1-15,-3 4 1 16,-8 6-1-16,-3 3 0 16,-10 3 1-16,-8 6 0 15,-7 10 1-15,-3 9 1 16,0 4 1-16,0 5 0 15,3 4 0-15,4 0 0 16,3-10-1-16,4-3 1 16,4-2-3-16,6-11 1 15,8-5-2-15,3-10 1 0,7-10-4 16,14-9 1-16,4-6-7 16,7-3 1-16,10-10-5 15,7-12 0-15</inkml:trace>
  <inkml:trace contextRef="#ctx0" brushRef="#br0" timeOffset="90163.0044">16750 12656 29 0,'-32'19'14'16,"-14"18"-7"-16,36-27 23 0,-4-1-27 15,-1 0 1-15,5 1-1 0,3-1 1 16,3 1-6-16,8-1 1 15,6 0 3-15,8 1 0 16,0-1-2-16,3 7 0 16,0-4 0-16,-3 4 1 15,-4 0 0-15,-4-1 1 16,-3 7 0-16,-7 7 1 16,-7-1 0-16,0 6 0 15,-10 1 0-15,-5 2 1 16,-2 1-3-16,-1 3 1 15,0-7-5-15,-10-5 0 16,7-11-5-16,0-5 1 16,3-13-4-16,7-16 0 15,8-3-1-15,3-9 1 0,7 0 6 16,7 0 0-16,0 3 7 16,3 6 1-16,-3 3 3 15,4 1 0-15,0-1 1 16,3 6 0-16,3-2-3 15,5 6 1-15,-1 6-3 16,3 0 0-16,1 6-2 16,-4 3 0-16,-3 7-1 15,-4 6 1-15,-7 6-1 16,0 10 1-16,-3-7 0 16,-4-3 1-16,0-3 2 15,3-3 0-15,-3-6 2 16,4-3 0-16,-1-7 0 15,4-9 1-15,0-7-1 16,-3 1 1-16,-4-4-1 16,0 1 0-16,-4 2-2 15,-3 4 1-15,-3 3-1 0,-4 6 0 16,-1 0-2-16,1 4 1 16,4-4-5-16,3 3 0 15,7-6-13-15,14-3 1 16,7-22-4-16,14 0 1 15</inkml:trace>
  <inkml:trace contextRef="#ctx0" brushRef="#br0" timeOffset="90609.091">17487 12621 38 0,'-60'3'19'0,"-7"44"-21"0,50-34 29 16,-8 3-26-16,-7 9 0 15,-3 3 0-15,0 3 0 16,-1 10-4 0,15-10 1-16,7-9-5 15,10-6 0-15,12-7-4 16,13-9 1-16</inkml:trace>
  <inkml:trace contextRef="#ctx0" brushRef="#br0" timeOffset="90939.8924">17455 12819 19 0,'32'-25'9'0,"-21"18"2"15,-11 1 12-15,-7 6-19 16,-7 0 0-16,-8 3 1 16,-9 7 1-16,2 8-9 15,5-8 1-15,-11 15 5 16,-1-3 0-16,4 0-3 16,4 6 1-16,4-6-1 15,6 0 0-15,4-3-1 16,3-3 0-16,8-7-1 15,3-3 1-15,3-3-1 16,1 7 1-16,-1-4-1 16,4 10 0-16,0 2 3 15,-3 4 1-15,-1 7 1 16,1-1 1-16,-4 6 1 0,0-5 0 16,0-4-1-16,-4 3 1 15,1 3-2-15,-1 1 1 16,1-4-3-16,-1 0 0 15,4-6-9-15,4-3 1 16,6-13-7-16,1-9 1 16</inkml:trace>
  <inkml:trace contextRef="#ctx0" brushRef="#br0" timeOffset="91417.7396">17642 12863 35 0,'18'-13'17'0,"17"-12"-18"0,-21 19 25 0,4-1-24 16,3-2 1-16,0 3-1 15,1 3 1-15,-5 3-2 16,-3 3 1-16,-3 3-1 16,-11 10 1-16,-4 3-1 15,-6 3 1-15,-11-1-1 16,-4 11 0-16,0-1 2 15,1 1 1-15,2-4-1 16,5-6 1-16,3-13 0 16,7-3 0-16,3-9 0 15,4-3 0-15,4 0-2 16,3-1 0-16,3-2 0 16,4 6 0-16,0 3-1 15,4 6 1-15,-4 10 0 0,-3 9 0 16,-1 9 1-16,-6 7 1 15,-4-6 1-15,-4 2 0 16,-3 4 2-16,-3 0 1 16,-1-4 0-16,-3-2 1 15,0-7-1-15,0 0 1 16,0-9-2-16,3-6 0 16,1-4-2-16,-1-6 0 0,4-6-3 15,3-6 1-15,1-7-11 16,6-3 1-16,8-6-10 15,7-9 0-15</inkml:trace>
  <inkml:trace contextRef="#ctx0" brushRef="#br0" timeOffset="91686.0899">18323 12693 34 0,'-3'3'17'0,"13"19"-13"0,-3-18 17 15,4 2-21-15,3 3 1 16,7-2-2-16,11-1 1 15,7-3-5-15,0 0 0 16,10-9-5-16,-3 0 1 16</inkml:trace>
  <inkml:trace contextRef="#ctx0" brushRef="#br0" timeOffset="91916.1716">18764 12543 41 0,'-24'34'20'0,"-36"54"-17"0,38-66 37 0,-13 16-38 16,-11 9 0-16,0 19 2 16,1 12 0-16,-5 7-6 15,1-7 1-15,6 4 3 16,5-7 0-16,6-12-1 16,0-7 1-16,7-3-6 15,8-12 0-15,10-16-7 16,3-12 1-16,8-10-5 15,6-13 1-15</inkml:trace>
  <inkml:trace contextRef="#ctx0" brushRef="#br0" timeOffset="92499.7882">18390 12863 29 0,'32'-10'14'0,"46"7"-11"0,-57 3 20 16,4-3-22-16,10 0 1 15,-3 3 0-15,-4 0 1 16,-4 0-4-16,-6 0 1 16,-7 6 2-16,-4 7 0 15,-7 2 0-15,-14 1 1 0,-11 9-1 16,-3 0 0-16,-8-3 1 16,8 0 0-16,7-3-2 15,3-3 1-15,11-4-1 16,7-2 0-16,7-4-1 15,8-3 0-15,6 0-1 16,3 0 0-16,1 0 1 16,0 10 1-16,-4 6-1 15,-3 9 0-15,-4 0 0 16,-4 7 0-16,-6-1 0 16,-4 1 1-16,-4 2-2 15,-3-2 1-15,-3-1-1 16,-1-6 1-16,-3-2-2 15,0-8 0-15,0-2-2 16,3-10 0-16,4-6-1 16,0-6 1-16,4-10-2 15,-1-2 1-15,4-11 0 16,4-2 1-16,-4 3 1 16,0-4 0-16,0 10 3 15,-4 4 1-15,-7 5 3 16,-3 4 1-16,0 9 2 0,-3 0 0 15,2 3 1-15,8 0 0 16,-3 0-1-16,13 0 0 16,4 0-3-16,7 4 1 15,4-10-6-15,7-4 0 16,7-2-13-16,6-4 1 16,1-2-2-16,0-4 1 15</inkml:trace>
  <inkml:trace contextRef="#ctx0" brushRef="#br0" timeOffset="93211.6824">19103 12850 35 0,'-32'16'17'0,"32"3"-16"0,7-16 30 0,11 3-29 15,7 0 0-15,6-3 1 16,1-3 0-16,3-6-3 16,4-6 0-16,7-4 2 15,0-3 0-15,7 0-5 16,0 0 0-16,0-6-4 16,-11 7 1-16,-7-4-5 15,-7 3 1-15,-6 0-1 16,-15-3 0-1,-7 3 5-15,-7 0 0 0,-7 4 6 16,-4 8 1-16,-3 14 4 16,-4 21 1-16,-3 6 2 15,0 14 0-15,-4 8-1 16,4 19 1-16,-8 13-4 16,8-10 1-16,3 4-3 15,-3-7 1-15,0-6-2 16,7-16 1-16,3-2-2 15,4-7 0-15,10-16-4 0,1-6 1 16,10-13-7-16,0-9 0 16,4-9-1-16,-1-7 1 15</inkml:trace>
  <inkml:trace contextRef="#ctx0" brushRef="#br0" timeOffset="93402.5808">19272 13085 24 0,'-10'-9'12'0,"-22"18"-8"0,25-6 24 0,-4 7-24 15,1 9 0-15,-1 3 2 16,1 0 0-16,2 0-7 16,1 3 0-16,7-3 5 15,4-4 0-15,7-2-2 16,6-3 1-16,4-7-5 16,8-12 1-16,6-7-6 15,7-6 0-15,1-3-6 16,13-12 1-16</inkml:trace>
  <inkml:trace contextRef="#ctx0" brushRef="#br0" timeOffset="93659.756">19727 12929 25 0,'-35'12'12'0,"-18"19"-5"16,32-21 17-16,0 2-20 0,0 4 0 15,-1 0 3-15,1 3 0 16,4-4-8-16,3 1 0 15,3-4 6-15,4 1 0 16,3 3-2-16,4-4 1 16,7-9-2-16,0 4 0 15,4-4-2-15,0-3 1 32,10 9-10-32,-4-3 1 15,-6 1-6-15,0-1 1 16</inkml:trace>
  <inkml:trace contextRef="#ctx0" brushRef="#br0" timeOffset="93853.3271">19420 13236 21 0,'-35'6'10'0,"0"4"-4"0,24-4 7 0,-3 6-12 16,-7-2 1-16,-4 2 2 16,1 1 1-16,2-1-5 15,5 1 0-15,10-1 3 16,3-2 1-16,8-1-1 15,6-2 1-15,4-1-2 16,1-3 0-16,6-3 0 16,3 0 0-16,8-3-4 15,3-3 1-15,8-1-9 16,20-2 0-16</inkml:trace>
  <inkml:trace contextRef="#ctx0" brushRef="#br0" timeOffset="94564.9578">20119 12966 29 0,'-39'6'14'0,"18"35"-6"0,10-28 17 15,-3 6-23-15,-3 9 0 16,-5-3 2-16,1 9 0 16,0-9-4-16,-4-6 0 15,8-6 2-15,3-10 1 16,3-9-1-16,8-13 0 16,6-9-1-16,8-16 0 15,6 3-2-15,12-6 1 16,-1 3 0-16,7 6 0 15,7 7-1-15,4 6 1 16,0 9 1-16,0 10 0 0,-7 9 0 16,-8 10 1-16,-6 5 0 15,-7 4 1-15,-8 13-1 16,-6 6 1-16,-8 3-1 16,-3 6 1-16,-3 0-2 15,-1-9 1-15,1-7-7 16,3 1 1-1,7-7-10-15,7-9 1 0,14-7-2 16,0-15 0-16</inkml:trace>
  <inkml:trace contextRef="#ctx0" brushRef="#br0" timeOffset="95022.7867">20546 13230 38 0,'-60'81'19'0,"28"-53"-30"0,32-25 37 15,4 1-26-15,10-8 0 16,7-2 0-16,7-6 1 16,18-10-1-16,10-3 0 15,8-4 0-15,-8 1 1 16,-6 0-2-16,-8 9 1 15,-7 7 0-15,-6 2 1 0,-8 10 0 16,-7 6 1-16,-4 7 1 16,-10 12 0-16,-3 0 2 15,-4-6 0-15,3 0-1 16,1-4 0-16,3-2-2 16,0-4 1-16,3-2-2 15,8-7 1-15,-1 3-2 16,5 0 1-16,2-3-1 15,1 0 0-15,-1 3 0 16,-2-3 0-16,-1 0 0 16,-7 3 1-16,0 0 0 15,-7 4 0-15,-4 2 0 16,-3 7 0-16,-3-1-4 16,3 1 1-16,0 0-6 15,3-1 0-15,8-8-7 16,6-7 1-16</inkml:trace>
  <inkml:trace contextRef="#ctx0" brushRef="#br0" timeOffset="95399.1801">21382 13173 26 0,'-21'0'13'0,"-11"31"-2"0,18-21 15 15,-14 12-21-15,-1 0 1 16,1 6 4-16,0 0 0 15,3 0-13-15,8-2 1 16,3-5 7-16,6 1 1 16,5-9-3-16,6-4 1 0,5-9-3 15,6-6 0-15,10-6-1 16,8-10 1-16,0 3-1 16,0-3 0-16,-4-10-1 15,4 4 0-15,-4 3-1 16,-7 6 1-16,-3 4 0 15,-4 8 0-15,-4 4 0 16,4 10 1-16,-10 5 0 16,-4 4 0-16,-4-1 0 15,-6 7 0-15,-1 0 1 16,4-3 0-16,0-3-5 16,4 0 1-16,3-7-7 15,3-3 1-15,11-9-5 16,7-6 0-16</inkml:trace>
  <inkml:trace contextRef="#ctx0" brushRef="#br0" timeOffset="95604.8938">21724 12715 41 0,'-11'32'20'0,"-10"21"-19"0,14-28 36 16,-10 10-35-16,-1 18 0 15,-3 10 1-15,-4 12 0 16,0-3-4-16,4 0 0 0,0-6 0 16,-4-10 1-16,4 1-8 15,7-10 1-15,7-10-7 16,14-15 1-16</inkml:trace>
  <inkml:trace contextRef="#ctx0" brushRef="#br0" timeOffset="95981.2551">21724 13029 31 0,'-28'47'15'0,"10"19"-9"16,15-54 21-16,-8 4-24 16,4 0 0-16,0 2 0 15,7-5 1-15,4 0-6 16,6-13 1-16,4-10 3 15,4 1 1-15,7-4-3 16,3 4 1-16,0-1-1 16,0 4 1-16,-7 0-1 15,-3 6 0-15,-4 9 1 16,-7 4 0-16,-7 6 1 16,-3-1 0-16,-4 1 1 0,0 0 1 15,-1 3-1-15,5-3 1 16,-1-4-2-16,4-2 1 15,4-4-1-15,3-5 0 16,7-4-3-16,7-4 1 16,8-5-6-16,-1-10 0 15,3-3-8-15,1 0 1 0,7-3-3 16,-4-6 1-16</inkml:trace>
  <inkml:trace contextRef="#ctx0" brushRef="#br0" timeOffset="96823.522">22236 13145 26 0,'-39'34'13'0,"-11"29"-4"16,36-50 22-16,-3-1-25 15,-1 4 0-15,0 6 2 16,4 0 0-16,4-3-11 16,3-1 1-16,3-5 7 15,4-1 0-15,7-5-3 16,4-7 1-16,6-7-2 15,5-5 0-15,2-7-2 16,1 0 1-16,0-6-3 16,-4 0 0-16,-4-3 0 0,5 6 0 15,-8 3-1-15,-7 7 1 16,-4 5 0-16,-3 10 1 16,-3 10 2-16,-4 0 1 15,0 5-1-15,0-2 1 16,0-3-1-16,-1-1 1 15,5 1-1-15,3-4 1 16,3-3-5-16,1-3 1 16,3-3-4-16,4 0 0 15,3-6-3-15,3-3 1 0,5-1-2 16,-8 7 0 0,0-3 5-16,-4 9 1 0,-6 3 5 15,-8 1 0-15,-6 2 5 16,-1 4 0-16,1-1 3 15,-1 1 1-15,4-1-1 16,0-2 0-16,0-1-2 16,3-6 0-16,4-3-2 15,7-6 1-15,11-3-3 16,3-1 0-16,7-6-3 16,4 1 1-16,0 2-2 15,3 1 1-15,4-7-2 16,-11 3 1-16,0 4-1 15,-3-1 1-15,0 4 0 16,-4 6 0-16,0 3 3 16,0 0 0-16,1 0 2 15,-1-7 0-15,-4 1 1 16,4-3 0-16,1-4 0 0,2-3 0 16,5-9-2-16,2 0 1 15,-6-3-1-15,0 6 0 31,-15-6-1-31,-17 9 1 16,-3 3 0-16,-8 16 0 16,-7 7 1-16,-3 8 0 15,-4 13 1-15,1 4 0 16,2 5 0-16,8 1 1 0,4-7-2 16,6-2 0-1,7-4 0-15,12-3 0 0,9-3-3 16,8-4 1-16,3-2-6 15,7-4 1-15,8 1-9 16,3-4 1-16,10 0-7 16,0 4 1-16</inkml:trace>
  <inkml:trace contextRef="#ctx0" brushRef="#br0" timeOffset="233089.7258">18856 1125 9 0,'0'0'4'0,"7"-6"5"16,-7 6 5-16,4 6-11 16,-1 7 0-16,1 12 2 15,-4 13 1-15,0 6-6 0,-4 9 0 16,-3 6 5-16,-4 4 0 16,1 12-2-16,-4 1 1 15,-4 8-1-15,0 1 0 16,1 0-2-16,-8-10 0 15,0-3 0-15,8-19 0 16,-1 4-2-16,8-16 1 16,3-13-5-16,3-9 1 31,15-48-4-31,-1-11 0 16,-6-14-1-16,-1-15 0 0,4-3 2 15,0-12 0-15,7-7 4 16,1 12 0-16,2 10 6 15,4 6 1-15,8 10 0 16,-5 9 0-16,1 13 0 16,3 6 1-16,0 6-1 15,4 10 1-15,-4 12 0 16,-10 3 0-16,-4 3 0 16,-10 4 0-16,-8-1 0 15,-3 7 0-15,0 0-1 16,-4 0 0-16,1-3-2 15,-1-4 0-15,4 4-4 16,0-16 1-16,4 3-9 16,3-3 1-16,14-13-2 15,14 4 0-15</inkml:trace>
  <inkml:trace contextRef="#ctx0" brushRef="#br0" timeOffset="233535.798">19262 1517 19 0,'-36'29'9'0,"-2"-1"1"0,27-22 12 16,4-6-18-16,0 0 0 0,3-9 0 15,4 2 1-15,4-5-7 16,6-4 0-16,8-12 4 16,3-7 1-16,0 7-3 15,4 3 1-15,0-3-4 16,3 3 1-16,-3 9-1 15,-4 4 0-15,-3 15-1 16,-4 3 1-16,-4 13-1 16,-6 3 1-16,-4 9 4 15,0-9 1-15,-4 3 1 16,4 3 0-16,0-12 2 16,4 0 0-16,3-7 0 15,3-15 1-15,1-4-1 16,7-5 0-16,-4-4-2 15,0-3 1-15,-4-3-1 16,-3 6 0-16,1 0-1 16,-8 0 0-16,-4 7-1 15,-3 3 0-15,-4 5 0 16,4 4 0-16,-3 10-1 0,3-7 1 16,3 3-5-16,8 4 0 15,3-7-5-15,3-3 0 16,19 0-5-16,-1-7 0 15</inkml:trace>
  <inkml:trace contextRef="#ctx0" brushRef="#br0" timeOffset="233914.9441">19780 1298 20 0,'-14'6'10'0,"-11"41"1"0,18-31 9 0,-3 6-15 16,-4 9 1-16,-4 0 5 15,4 4 0-15,3-4-13 16,4-9 0-16,7 0 8 15,4-3 1-15,6-6-3 16,5-7 0-16,2-6-3 16,4-6 1-16,0-7-1 15,1-6 1-15,-1 0-1 16,-4-3 0-16,1 1-1 16,-4 5 0-16,-3 6 0 15,-1 10 0-15,-3 16-1 16,-7 6 1-16,-3 6-1 15,-4 1 1-15,0 2 1 16,-11 3 0-16,-3 4 1 16,-11 6 0-16,-3 0 0 15,-7-3 0-15,3-4 0 16,4-5 1-16,3-4-1 16,7-6 0-16,4-10-4 15,7-5 0-15,3-7-7 16,8-19 0-16,3-3-8 0,14 0 0 15</inkml:trace>
  <inkml:trace contextRef="#ctx0" brushRef="#br0" timeOffset="234179.9662">19971 1486 34 0,'-14'50'17'0,"-11"3"-10"0,21-43 21 0,1-1-23 16,-1-2 0-16,1 2 3 16,-1-6 1-16,4 0-11 15,0-6 0-15,4-3 6 16,-1-7 1-16,4-6-3 16,8-6 1-16,-1 0-4 15,0-3 0-15,3 3-6 16,1 3 1-16,7-3-5 15,3 0 0-15,4 6-5 16,-1 0 1-16</inkml:trace>
  <inkml:trace contextRef="#ctx0" brushRef="#br0" timeOffset="234858.9673">20306 1329 29 0,'-21'28'14'0,"-18"16"-5"0,25-34 23 15,-7 5-27-15,-4 14 1 16,0 5 3-16,4 4 0 15,7-13-12-15,3-3 1 16,4-3 7-16,4-7 0 16,6-2-2-16,8-1 0 15,7-9-2-15,3 0 1 16,3-9-1-16,1-7 0 16,3-9 0-16,1 0 0 15,-8 3-1-15,-4-3 1 16,-3 6-1-16,1 3 1 0,-5 7-1 15,-3 6 0-15,-7 3 0 16,0 9 0-16,-3-6-1 16,-4 13 1-16,0-4 0 15,0 1 0-15,3-1-5 16,0 4 1-16,4-13-5 16,8 4 0-16,-1-4-5 15,3 0 1-15,1-9-2 16,3-1 0-16,0-2 4 15,0 6 0-15,-3-7 7 16,-1 10 1-16,-6 0 6 16,-1 3 0-16,-3 7 4 15,-3 12 1-15,-4 0 1 16,-4 3 1-16,4-9-2 16,0 2 0-16,4 1-3 15,-1-9 1-15,4-4-2 16,7-6 1-16,4-3-3 15,3-7 1-15,7-2-2 0,4-10 1 16,-1 0-1-16,1 3 1 16,0 0-2-16,-4 7 1 15,-4 2 0-15,1 1 1 16,0 6 1-16,-4 6 0 16,4 3 1-16,-11-3 0 15,7 4 0-15,0 5 1 16,0-6-1-16,0 1 0 15,0-4-2-15,0 3 1 0,0-3-1 16,0 3 0-16,1-6-4 16,-1 0 1-16,3 0-13 15,8 10 0-15,7-10-5 16,0-10 1-16</inkml:trace>
  <inkml:trace contextRef="#ctx0" brushRef="#br0" timeOffset="235310.95">21636 1232 29 0,'-32'9'14'0,"14"7"-13"0,15-3 15 0,-4 12-14 16,0 0 1-16,0 3-1 16,3-3 1-16,4 3-5 15,4-3 1-15,-1-3 3 16,8-6 0-16,3-7-8 15,4 1 0-15,3-10-3 16,4-10 1-16</inkml:trace>
  <inkml:trace contextRef="#ctx0" brushRef="#br0" timeOffset="235604.8275">21893 1423 38 0,'7'19'19'0,"4"-16"-22"16,0-3 37-16,3-6-33 0,7-7 0 15,-7 1 0-15,0-7 1 16,-3 3-2-16,-4 4 0 16,0 2 1-16,-7 1 0 15,-11 3 0-15,-10 12 0 16,-11 13 1-16,-14 3 0 16,8 9 1-16,-1-6 0 15,7 3 0-15,7 4 1 16,4-7-1-16,7-3 0 15,7-3-1-15,7-1 1 16,11-8-3-16,10-10 0 0,11-6-6 16,3-7 1-16,4-6-8 15,-1-6 1-15,-2 0-4 16,3 0 1-16</inkml:trace>
  <inkml:trace contextRef="#ctx0" brushRef="#br0" timeOffset="235906.2802">22087 1392 39 0,'-24'38'19'0,"3"5"-16"16,17-30 35-16,0 0-36 16,4-4 0-1,4 0 4 1,3-9 0-16,4-9-7 16,3 3 0-16,0-4 4 15,7 1 0-15,0-7-1 16,0 7 1-16,1 2-3 0,-1 1 0 15,0 3 0 1,-3 9 0-16,-4 1 0 16,-4 5 1-16,-3 10 0 0,-10 6 0 15,-1-3 0-15,-6-3 0 16,3 3 0-16,-4-6 1 16,4 0-5-16,0-3 0 15,3-4-9-15,1-5 0 16,3-4-5-16,0 0 1 15</inkml:trace>
  <inkml:trace contextRef="#ctx0" brushRef="#br0" timeOffset="236077.2924">22387 1304 36 0,'-7'-28'18'0,"46"15"-15"0,-28 10 29 0,10-3-30 15,0 3 0-15,4-7 0 16,-1 1 1-16,5 0-6 15,-1-7 1-15,4 0-3 16,-4-3 0-16,0 4-7 16,-7 2 1-16</inkml:trace>
  <inkml:trace contextRef="#ctx0" brushRef="#br0" timeOffset="236245.1427">22578 1135 34 0,'-14'37'17'0,"3"17"-17"0,8-39 26 15,-5 10-26-15,1 13 0 16,0-7 1-16,0 10 0 16,0-6-2-16,7-7 1 15,0-3-6-15,11-3 0 16,-1-9-4-16,8-10 1 16</inkml:trace>
  <inkml:trace contextRef="#ctx0" brushRef="#br0" timeOffset="236492.0453">22652 1357 35 0,'-18'32'17'0,"-6"43"-13"0,16-53 30 0,-2 0-30 15,-1 6 0-15,1-3 3 16,-1-6 1-16,4 0-9 16,4-10 1-16,-1-2 6 15,8-1 0-15,3-16-1 16,0 1 0-16,3-4-2 15,4-12 1-15,0 3-3 16,4-3 1-16,3 0-6 16,0 0 1-16,1 3-7 15,-1 3 1-15,0 4-8 16,0-1 0-16,4 7-1 16,3-1 0-16</inkml:trace>
  <inkml:trace contextRef="#ctx0" brushRef="#br0" timeOffset="236648.0355">22853 1361 23 0,'-14'21'11'0,"7"27"-2"0,3-39 19 16,1 3-26-16,-4 20 0 16,0-10 1-16,-4 9 0 15,0-9-4-15,1 0 0 16,3 0 1-16,0-3 0 16,0-4-9-16,7 1 1 15,3-10-2-15,1-2 0 16</inkml:trace>
  <inkml:trace contextRef="#ctx0" brushRef="#br0" timeOffset="236775.698">22825 1270 39 0,'-4'-19'19'0,"4"19"-22"0,0 0 39 0,0 0-37 16,7 0 0-16,4 0-15 15,6 0 0-15,8 6 13 16,3 0 1-16</inkml:trace>
  <inkml:trace contextRef="#ctx0" brushRef="#br0" timeOffset="237011.1477">23206 1285 46 0,'-36'25'23'0,"8"32"-18"16,21-45 43-16,-3 10-45 15,-5 7 0-15,1 5 3 0,4 4 0 16,3-4-8-16,10-9 1 16,4 3 4-16,0-9 0 15,4 0-3-15,0 0 1 16,3-3-10-16,3-4 1 16,4 1-11-16,1-4 1 15</inkml:trace>
  <inkml:trace contextRef="#ctx0" brushRef="#br0" timeOffset="238174.768">18919 2885 16 0,'-31'9'8'0,"3"13"-2"0,20-19 9 0,-2 0-14 16,-1 3 0-16,4-2 0 15,0-1 0-15,4 0-2 16,3 3 1-16,7 4 0 16,7-4 1-16,7 9-1 15,0-2 1-15,0 6 0 16,11 0 1-16,3 3 0 15,-6-4 1-15,-8 1 0 16,-4 0 1-16,-6 3 0 16,-11-3 1-16,-7 0-1 15,-4 3 1-15,-3-4-2 16,-3 1 1-16,-1 0-2 0,-3-6 0 16,3 2-2-16,-3-5 1 15,3-1-6-15,4-3 0 16,7-3-5-16,4-9 1 15,6-3-3-15,8-13 0 16</inkml:trace>
  <inkml:trace contextRef="#ctx0" brushRef="#br0" timeOffset="238336.6168">19092 3098 23 0,'14'15'11'0,"4"17"-7"0,-11-26 19 0,0 3-23 15,4 4 1-15,3-4 0 16,4 1 1-16,3-4-2 15,0-6 0-15,-4-3-2 16,1 3 0-16,0-6-4 16,-4-1 0-16,-4-2-2 15,1 0 0-15</inkml:trace>
  <inkml:trace contextRef="#ctx0" brushRef="#br0" timeOffset="238487.118">19300 3148 25 0,'-14'22'12'0,"-7"47"-11"16,11-53 25-16,-8 9-24 15,-3 3 0-15,0 0 0 0,-1 0 0 16,1-3-3-16,7 4 0 16,4-4 2-1,3-3 1-15,3-7-6 0,4-2 0 16,11-10-5-16,6-6 0 16</inkml:trace>
  <inkml:trace contextRef="#ctx0" brushRef="#br0" timeOffset="238825.0657">19473 3066 25 0,'-7'10'12'0,"-10"-1"-9"0,13-2 18 0,-3 5-18 16,-4 1 0-16,8-1 1 15,-1 4 0-15,4-1-6 16,4 1 1-16,3 0 4 15,4-4 0-15,-1 4-1 16,1 0 1-16,-4-4-1 16,3 1 0-16,-3 3 1 15,0-7 0-15,-3 0 0 16,-4 1 1-16,-4-1-1 16,1 4 0-1,-11 2 0 1,0-2 0-16,0-4-7 15,3-2 0-15,0-7-7 16,8-7 0-16,3-2-3 16,7-4 1-16</inkml:trace>
  <inkml:trace contextRef="#ctx0" brushRef="#br0" timeOffset="238952.3313">19551 3079 21 0,'7'-9'10'0,"35"-29"-7"0,-31 29 14 16,7-4-17-16,3-6 0 15,0 3 1-15,7-5 0 16,0 2-5-16,-7 0 1 16,1 0-3-16,-5 0 0 15</inkml:trace>
  <inkml:trace contextRef="#ctx0" brushRef="#br0" timeOffset="239114.93">19816 2872 24 0,'-11'34'12'0,"-14"35"-10"0,22-47 20 0,-4 13-20 15,-7 6 1-15,-4 6-1 16,0-3 1-16,4 0-4 16,-3-7 0-16,6 1 0 15,4-10 1-15,7-3-7 16,7-9 1-16,4-4-3 16,6-5 1-16</inkml:trace>
  <inkml:trace contextRef="#ctx0" brushRef="#br0" timeOffset="239372.8065">19861 3242 18 0,'11'-22'9'0,"7"-22"-7"16,-11 32 13-16,0-4-13 15,0 0 1-15,0 1 4 16,-4 2 0-16,-3 4-7 0,-3 2 0 16,-4 17 6-16,-4 9 0 15,1 6 0-15,-1 3 1 16,0 0-3-16,4 0 1 15,0-3-2-15,4 4 1 16,3-11-2-16,0 1 1 16,7-6-2-16,0-4 0 15,4-6-5 1,3-6 1-16,3-3-7 0,4-3 1 16,4-4-5-16,-4-6 0 15</inkml:trace>
  <inkml:trace contextRef="#ctx0" brushRef="#br0" timeOffset="239750.6806">20048 3157 28 0,'-17'32'14'15,"3"-1"-10"-15,14-28 22 0,0 3-25 16,0-6 1-16,3-3 1 16,4-3 1-16,4 0-5 15,-1-4 0-15,4 1 3 16,4 0 1-16,3-1-2 15,0 7 1-15,1 3-1 16,-1 0 0-16,3 0 0 16,-2 0 1-16,-5 6 0 15,1 1 0-15,-4-1 0 16,0 3 1-16,0 1-1 16,-3-4 1-16,-1-3-1 0,1 3 1 15,0-6 0-15,-4 0 0 16,3-3-1-16,-3-3 0 15,4 0-1-15,-4 3 1 16,0-4-2-16,0 4 1 16,0 0-1-16,-3 3 1 15,-1 0-3-15,1 3 0 16,3-3-10-16,3 3 0 16,11-3-4-16,-3-3 1 15</inkml:trace>
  <inkml:trace contextRef="#ctx0" brushRef="#br0" timeOffset="240251.6423">22130 2759 30 0,'-11'6'15'0,"22"-9"-10"16,-8 6 21-16,4 1-26 16,0-1 1-16,4 0 1 15,0 0 0-15,3 0-4 16,0 0 0-16,0 3-8 16,-4 4 1-16</inkml:trace>
  <inkml:trace contextRef="#ctx0" brushRef="#br0" timeOffset="240391.13">22130 3063 39 0,'-7'10'19'0,"10"-1"-21"16,-3-9 30-16,11 3-28 16,3 0 1-16,4 1-8 0,6-1 1 15,19 0-2-15,13 3 1 16</inkml:trace>
  <inkml:trace contextRef="#ctx0" brushRef="#br0" timeOffset="240636.1776">23280 2919 31 0,'-14'0'15'0,"21"-3"-10"0,-7 3 21 0,7 0-26 15,0 3 0-15,3 3 1 16,1 7 0-16,0-4-4 16,-1 7 0-16,-3 3-6 15,4-4 0-15</inkml:trace>
  <inkml:trace contextRef="#ctx0" brushRef="#br0" timeOffset="240796.6927">23304 3248 43 0,'-10'22'21'16,"6"0"-21"-16,4-19 36 0,4 4-35 0,-1-4 0 15,4 3-2-15,4-3 0 16,3 0-10-16,14 4 0 15,4-1-1-15,-4-19 0 16</inkml:trace>
  <inkml:trace contextRef="#ctx0" brushRef="#br0" timeOffset="241294.7628">24253 2784 29 0,'18'-6'14'0,"10"3"-13"0,-21 0 23 16,15-4-23-16,-5 1 0 16,8-10 0-16,-7 4 1 15,6-1-4-15,-3 4 0 0,-10 6-4 16,3 0 1-16,-14-4-4 15,0 7 1-15</inkml:trace>
  <inkml:trace contextRef="#ctx0" brushRef="#br0" timeOffset="241581.3058">24303 2781 22 0,'-21'28'11'0,"7"19"-5"0,14-37 17 0,-4 27-20 16,1-8 0-16,-5 33 1 15,1-15 0-15,-7 13-5 16,0-13 0-16,-3 3 3 15,6-9 1-15,0 0-5 16,4-13 0-16,4-3-4 16,-1-6 1-16,11-10-1 15,0-3 0-15,0-15 1 16,1 3 1-16,-1-4 4 16,0 4 1-16,0-10 4 15,0 4 0-15,3-7 0 16,-3 7 0-16,11-7-1 15,-4 6 0-15,18-9-5 0,-7 3 0 16,10-6-7-16,-7 6 1 16,11-2-2-16,-4 2 0 15</inkml:trace>
  <inkml:trace contextRef="#ctx0" brushRef="#br0" timeOffset="241731.3493">24599 3113 26 0,'-10'13'13'0,"3"25"-9"0,7-32 24 16,-4 19-26-16,0-6 0 15,-6 12 0-15,-1-3 0 0,1 7-3 16,-1-7 1-16,4 0-1 16,0-3 1-16,4-6-8 15,-1-3 1-15,18-4-3 16,-3-2 0-16</inkml:trace>
  <inkml:trace contextRef="#ctx0" brushRef="#br0" timeOffset="241881.2429">24564 3095 54 0,'-21'-22'27'0,"24"28"-43"15,-3-6 58-15,4 6-42 16,-1 1 1-16,8 2-11 16,-1-3 1-16,8 4 0 15,-4-4 1-15</inkml:trace>
  <inkml:trace contextRef="#ctx0" brushRef="#br0" timeOffset="242140.4257">24984 2662 30 0,'0'34'15'0,"-14"1"-7"0,14-29 16 0,-11 26-24 16,4-7 1-16,-11 25 0 16,8-9 1-16,-4 21-2 15,0-8 0-15,-1 8-1 16,5-15 1-16,-1 3-8 16,4-9 1-16,7 3-3 15,0-6 0-15</inkml:trace>
  <inkml:trace contextRef="#ctx0" brushRef="#br0" timeOffset="242437.7716">25023 3286 29 0,'0'-13'14'0,"42"-12"-9"16,-32 19 25-16,12-10-28 0,-5 4 1 15,8-10 0-15,-7 6 1 16,3-6-5-1,-4 7 0-15,-10-1 4 0,1 3 1 16,-19 10-2-16,0 0 1 16,-20 16-1-16,6-4 1 15,-7 19 1-15,7-6 0 16,-3 6-1-16,7-3 1 16,7-3 0-1,3 4 0-15,8-5-1 0,6-2 0 16,8-3-7-16,10-3 1 15,7-4-11-15,8 0 0 16,9-2-3-16,-9-1 0 16</inkml:trace>
  <inkml:trace contextRef="#ctx0" brushRef="#br0" timeOffset="242620.0636">25531 3358 38 0,'-25'-3'19'0,"25"9"-19"16,0-6 32-16,3 6-32 15,-3 1 1-15,11 5-6 16,0-2 0-16,17-1-4 16,-7 0 1-16</inkml:trace>
  <inkml:trace contextRef="#ctx0" brushRef="#br0" timeOffset="243368.3364">26088 2794 33 0,'-14'28'16'0,"0"22"-13"16,10-41 21-16,-6 32-24 15,-1 12 0-15,-3-2 0 16,0 8 1-16,0-12-1 15,3-9 0-15,4-4 0 0,4-5 0 16,-1-11-1-16,4-5 0 16,0-7-2-16,7-18 1 15,4-13-1-15,3-16 1 16,7-16-1-16,0 4 0 16,4-3 2-16,7 5 0 15,3 8 3-15,0 11 1 16,-3 7 1-16,-4 9 1 15,-3 7 1-15,-8 9 1 16,-6 6 0-16,-4 4 0 16,-11 2-1-16,-10 1 1 15,-10 9-1-15,-1 6 0 16,-3 6-1-16,0-2 0 0,-1-1-2 16,5 1 1-16,2-4-1 15,5 3 0-15,6-6-1 16,4 3 0-16,4-2-1 15,-1-8 0-15,4 1-1 16,7-6 1-16,4 2-5 16,3-8 1-16,4-7-7 15,13-7 0-15,8-5-9 16,3 2 1-16,11-5-1 16,-10 2 0-16</inkml:trace>
  <inkml:trace contextRef="#ctx0" brushRef="#br0" timeOffset="243938.1606">26458 3148 34 0,'-7'3'17'0,"14"-12"-16"16,-3 2 33-16,-1-2-32 0,4-4 0 16,1 1 1-16,-1-4 0 15,0 1-4-15,0-1 0 16,0 3 4-16,-4 4 0 16,-3 3-1-16,-7 9 0 15,-3 6 0-15,-4 7 0 16,-1 6 1-16,-9 6 0 15,3 3-1-15,-1 4 1 16,5-4-1-16,3-6 0 16,3-3-1-16,8 3 1 15,6-6-2-15,4-6 0 16,4-4-5-16,3-6 1 0,3-3-5 16,5-6 0-16,2-10-6 15,8-2 0-15,-4-8 0 16,-3 4 0-16,0 4 9 31,42-51 6-31,-124 125 4 16,57-56 1-16,-3 6 7 15,-4 4 1-15,0-1 1 16,3 1 1-16,1-1-9 16,3 0 0-16,0 1-3 15,7-1 1-15,0-2-3 16,0-1 0-16,7 0-1 15,0 0 0-15,0 1 1 16,-3-1 0-16,-4 3 0 16,-4 7 1-16,-3 3 0 15,-7 3 1-15,-3 0 0 0,-5 3 1 16,-6 6-1 0,0-3 1-16,0 1-2 0,3-4 1 15,4-3-3-15,0-7 0 16,4-5-6-16,6-7 0 15,4-6-9-15,7-19 1 16,7 0-5-16,4-6 0 16</inkml:trace>
  <inkml:trace contextRef="#ctx0" brushRef="#br0" timeOffset="244100.6765">26871 3251 39 0,'-10'35'19'0,"-19"-4"-22"0,22-21 33 0,0 2-30 16,-3 1 0-16,-1 2-3 16,0 1 1-16,4-3-4 15,4-4 1-15,3-3-6 16,7-6 1-16</inkml:trace>
  <inkml:trace contextRef="#ctx0" brushRef="#br0" timeOffset="244235.2471">26931 3117 34 0,'7'-41'17'0,"-7"25"-17"0,0 16 29 16,0-9-30 0,4-1 1-16,3 7-7 15,3 0 1-15,-3 0-1 16,7 6 1-16,4 3-4 0,0 4 1 16</inkml:trace>
  <inkml:trace contextRef="#ctx0" brushRef="#br0" timeOffset="244499.3482">27086 3142 29 0,'-10'3'14'0,"-4"16"-6"0,10-13 30 16,-3-3-34-16,0 3 1 16,0 1 2-16,0-1 0 0,0 0-9 15,3 7 0-15,1-1 7 16,3 4 0-16,0 0-2 16,0-1 0-16,0-2 0 15,0-1 1-15,0 4-1 16,-4 0 1-16,1 3-1 15,-4-4 0-15,0 1-1 16,0-4 1-16,3-2-5 16,0-4 0-16,1-3-6 15,3-3 0-15,0-9-7 16,7-4 1-16,0-2-5 16,4-4 1-16</inkml:trace>
  <inkml:trace contextRef="#ctx0" brushRef="#br0" timeOffset="244611.2327">27139 3132 31 0,'25'-28'15'0,"3"-3"-16"16,-17 18 24-16,-1 4-23 16,11-7 0-16,8 4-8 0,-1-4 1 15,0-3 2 1,-3 3 0-16</inkml:trace>
  <inkml:trace contextRef="#ctx0" brushRef="#br0" timeOffset="244783.6004">27358 2941 23 0,'-21'13'11'0,"-4"12"0"0,14-19 16 16,1 3-25-16,-1 4 0 16,1 6 1-16,-1-4 1 15,4 4-6-15,-3 3 1 0,2 0 2 16,5-3 1-16,-1-3-5 16,4-1 1-16,0-2-6 15,4-7 1-15,3 0-3 16,7-3 0-16</inkml:trace>
  <inkml:trace contextRef="#ctx0" brushRef="#br0" timeOffset="245236.4979">27270 3245 24 0,'-32'19'12'0,"18"6"-1"15,10-22 19 1,1 3-26 0,-1-2 0-16,4-4-1 15,0 0 1-15,7-7-6 16,11-2 1-16,3 0 1 15,4-10 1-15,3 3-7 16,0 3 1-16,1-2-5 16,-1 5 0-16,-7 4-2 15,0 3 1-15,-7 6 5 16,60-72 6 0,-151 154 3-1,73-73 1-15,1-2 4 0,-1 2 1 16,4-5 0-16,4 8 1 15,3-8-8-15,10 2 1 16,-3-9-4-16,1 0 1 16,-1 3-4-16,0-9 1 15,3 0-1-15,1-1 0 16,-4-2 0-16,0 3 0 16,-3 6 4-16,-1 3 1 15,-6 3 4-15,-4 7 0 0,-7-4 4 16,-4 3 1-16,-3 4 0 15,-11 6 1-15,-6 3-4 16,-5-3 1-16,-9 3-8 16,2 7 0-16,4-4-15 15,4 3 1-15,0-6-2 16,3-6 0-16</inkml:trace>
  <inkml:trace contextRef="#ctx0" brushRef="#br0" timeOffset="245867.6463">23629 1373 44 0,'7'0'22'0,"4"6"-29"0,-11-6 44 16,10 0-37-16,-3 0 1 15,7 3-10-15,-3 1 0 16,3 11 1-16,-3-2 1 16</inkml:trace>
  <inkml:trace contextRef="#ctx0" brushRef="#br0" timeOffset="246020.9961">23618 1643 43 0,'-24'3'21'0,"20"3"-18"15,4-6 35-15,0 0-37 16,0 0 0-16,14 3 0 16,0 0 1-16,1 4-14 15,-1-1 0-15,10 3-1 16,-2 1 0-16</inkml:trace>
  <inkml:trace contextRef="#ctx0" brushRef="#br0" timeOffset="248949.3665">24589 1081 21 0,'-18'0'10'0,"7"4"-1"0,11-4 10 0,-17 0-17 15,3 0 1-15,-11 9 2 16,7-3 0-16,-6 10-6 16,-1-7 1-16,7 1 3 15,4 2 0-15,0 1-1 16,3-4 0-16,8 10-1 15,-1-6 0-15,15 9-1 16,-4-4 1-16,7 11 0 16,-3-4 0-16,3 3 1 15,-4-3 0-15,5 3 1 0,-8-3 1 16,-7-3 0-16,0 0 1 16,-7 6-2-16,-4-6 1 15,-7 10-2-15,4-13 1 16,-10 3-2-16,6-7 0 15,-3 1-6-15,3-4 0 16,4-5-7-16,3-1 1 16,4-15-4-16,4 2 0 0</inkml:trace>
  <inkml:trace contextRef="#ctx0" brushRef="#br0" timeOffset="249097.8882">24451 1530 31 0,'11'6'15'0,"-4"16"-13"15,-4-19 25-15,8 0-27 16,-4 1 1-16,18-4 1 16,-8 0 0-16,15-10-7 15,-7 1 0-15,10-1-4 16,-7 1 0-16</inkml:trace>
  <inkml:trace contextRef="#ctx0" brushRef="#br0" timeOffset="249270.0089">24698 1552 27 0,'-28'28'13'0,"-11"7"-8"0,32-29 18 15,-21 16-22-15,6-13 0 16,-6 19 0-16,7-3 0 16,0-6-4-16,7-3 0 15,7 3-6-15,0-10 1 16</inkml:trace>
  <inkml:trace contextRef="#ctx0" brushRef="#br0" timeOffset="249587.2512">24924 1263 33 0,'-7'-9'16'0,"-4"12"-13"15,11-3 25-15,-7 6-25 16,4-3 0-16,-5 4 2 16,5-1 0-16,-1 19-6 15,4-9 1-15,4 12 4 16,-4-9 0-16,3 3-1 16,1 0 0-16,-4-7-1 15,0 1 1-15,-4 9-2 16,4-3 1-16,-7 6-1 0,4-9 1 15,-4-6-5-15,0-1 1 16,0 1-8-16,0-4 1 16,3-3-7-16,4 4 1 15</inkml:trace>
  <inkml:trace contextRef="#ctx0" brushRef="#br0" timeOffset="249714.3403">24977 1273 22 0,'3'-13'11'0,"15"4"-10"0,-15 9 11 16,8-10-12-16,-4 1 1 0,14 0-11 16,-3-4 0-1,14 4 9-15,-4-1 0 0</inkml:trace>
  <inkml:trace contextRef="#ctx0" brushRef="#br0" timeOffset="249955.5124">25174 1063 24 0,'-14'18'12'0,"0"-2"-12"16,10-13 24-16,-10 25-24 15,4-6 1-15,-11 25 0 16,6-12 1-16,-6 21-3 15,7-12 1-15,0 13 1 16,0-13 0-16,3 6-5 0,4-16 0 16,4-2-4-16,-1-1 0 15</inkml:trace>
  <inkml:trace contextRef="#ctx0" brushRef="#br0" timeOffset="250298.7547">25220 1492 35 0,'14'-28'17'0,"21"6"-20"0,-24 16 32 0,0-7-29 15,-1 4 1-15,1-4 0 16,-4-2 0-16,0 2-1 16,0 7 1-16,-4-4 0 15,1 1 0-15,-8 9-1 16,1 0 1-16,-8 9 0 15,4 1 0-15,-17 12 1 16,6 0 0-16,-7 6 1 16,4-3 0-16,4 6 0 15,2-9 1-15,8 0-1 16,0-3 1-16,7 3-3 16,0-13 1-16,14-5-5 15,-3-4 0-15,10-4-5 16,-3-2 1-16,3-13-7 15,-3 4 1-15,3-4-2 0,-4 6 1 16</inkml:trace>
  <inkml:trace contextRef="#ctx0" brushRef="#br0" timeOffset="250656.0091">25375 1458 28 0,'-14'25'14'0,"4"0"-10"0,10-22 28 16,-4 3-31-16,4-3 1 15,0 4 1-15,0-7 0 16,7-7-4-16,-3 4 1 15,6-9 2-15,1 6 0 16,3-7-1-16,-3 0 0 16,3 13 0-16,-4 0 0 0,1 10 0 15,-4-10 1 1,3 3 1-16,-2 0 0 0,-5 10 0 16,1-4 0-16,3-3 0 15,-4 4 0-15,8-10-1 16,-4 0 1-16,7-10-2 15,-4 4 1-15,5 3-1 16,-5 3 0-16,11-3-1 16,-3 0 0-16,0-4-1 15,-4 1 1-15,-4 9 0 16,-3 0 0-16,0-3-1 16,-3 0 0-16,7 10-8 15,-4 2 1-15,10-9-8 16,-3 4 1-16</inkml:trace>
  <inkml:trace contextRef="#ctx0" brushRef="#br0" timeOffset="251064.2979">26264 1072 33 0,'-21'22'16'16,"-32"0"-8"-16,43-19 20 0,-12 22-24 16,8 0 1-16,-10 29 1 15,3-20 1-15,3 23-9 16,4-14 0-16,7 11 5 16,0-20 1-16,7 7-3 15,0-10 1-15,10-12-6 16,1-9 0-16,17-7-5 15,-3 0 1-15,14-13-6 16,-8 4 0-16</inkml:trace>
  <inkml:trace contextRef="#ctx0" brushRef="#br0" timeOffset="251400.1032">26420 1373 36 0,'-8'-6'18'0,"-20"34"-14"0,25-22 29 15,-18 16-27-15,3-6 0 16,-10 18 2-16,7-2 0 15,3-1-11-15,4-9 0 16,7 0 7-16,0-13 1 16,7 1-4-16,0-1 1 15,10-2-1-15,-3-1 0 0,11-12-1 16,-4-1 1-16,11-8-2 16,-4 2 1-16,0-3-1 15,-3 4 1-15,-1 6-1 16,-3-1 1-16,-3 10-1 15,0-3 0-15,-8 16 1 16,1-3 0-16,-4 5 0 16,0-8 0-16,0 6 0 15,0-4 1-15,0 4-3 16,0-4 1-16,3-2-5 16,1-4 1-16,6-3-6 15,-3-3 0-15,8-3-4 16,-5 0 0-16</inkml:trace>
  <inkml:trace contextRef="#ctx0" brushRef="#br0" timeOffset="251591.4032">26786 1182 29 0,'-21'12'14'0,"4"26"-6"0,13-35 21 15,-6 25-28-15,-1-6 0 16,-7 28 1-16,4-12 0 15,-3 19-3-15,2-14 0 16,5 14 2-16,-1-16 0 16,8-1-5-16,-1-8 0 15,8-10-7-15,-1-3 0 16</inkml:trace>
  <inkml:trace contextRef="#ctx0" brushRef="#br0" timeOffset="251789.5095">26980 1251 44 0,'-7'6'22'0,"4"13"-17"0,3-16 39 0,0 32-44 16,0-10 1-16,-18 25 0 16,8-9 0-16,-8 12-2 15,7-19 1-15,1 13-8 16,-1-12 1-16,8 9-8 15,-1-10 1-15</inkml:trace>
  <inkml:trace contextRef="#ctx0" brushRef="#br0" timeOffset="256963.3819">23728 2163 21 0,'-7'-3'10'0,"0"3"-4"0,7 0 11 15,-7 3-16 1,3-3 1-16,-6 10 2 0,-1-4 0 16,-17 13-5-16,3-7 1 15,-28 20 2-15,14-10 1 16,-7 9-2-16,11-6 1 15,0-3-5-15,10-6 0 16,8-4-5-16,2 1 0 16,12-7-1-16,3 0 0 15</inkml:trace>
  <inkml:trace contextRef="#ctx0" brushRef="#br0" timeOffset="257117.2222">23502 2364 19 0,'18'-3'9'0,"3"9"-3"0,-14-6 17 0,3 10-19 16,1-4 0-16,0 25 3 15,-4-6 0-15,-4 19-9 16,1-9 0-16,-8 15 6 16,1-13 0-16,-8 7-2 15,4-6 1-15,-4 0-7 16,4-10 0-16,7-3-7 16,0-6 1-16</inkml:trace>
  <inkml:trace contextRef="#ctx0" brushRef="#br0" timeOffset="257340.309">23707 2380 38 0,'3'-3'19'0,"15"-4"-16"0,-15 4 30 16,11-3-32-16,-3 3 0 15,17-7 2-15,-7 1 0 16,22-10-4-16,-11 7 1 15,13-7-2-15,-2 3 0 16,6 4-6-16,-10 2 0 16,-4-9-5-16,-7 7 0 15</inkml:trace>
  <inkml:trace contextRef="#ctx0" brushRef="#br0" timeOffset="257649.8392">23901 2254 23 0,'-29'41'11'0,"5"0"-5"0,20-29 16 0,1 10-18 16,-1 0 0-16,4 3 3 15,0-6 1-15,11-6-9 16,-4 2 1-16,7-15 5 16,-3 0 1-16,6-22-2 15,-3 7 1-15,7-1-2 16,1 0 0-16,-5-12-1 15,-3 9 0-15,-7-6-1 16,0 6 1-16,-14 1-1 16,4 2 1-16,-8 3-1 15,4 1 0-15,0 6-2 16,0-1 1-16,0 14-6 16,-3-4 1-16,2 12-6 15,5-2 1-15,-1 6-5 0,1-4 0 16</inkml:trace>
  <inkml:trace contextRef="#ctx0" brushRef="#br0" timeOffset="258338.9453">23887 2624 20 0,'-15'0'10'0,"8"22"0"0,7-19 10 16,-3 4-17-16,-1-4 0 15,4 0 2-15,0 0 1 0,7-6-7 16,-7 3 0-16,11-6 5 15,-4-1 0-15,4-5-2 16,-1-1 0-16,11-6-1 16,-3 4 1-16,3-4-2 15,-7 3 1-15,-3-3-1 16,-4 4 1-16,-4 2-1 16,-3 4 1-16,-10 3-2 15,3-1 1-15,-4 4-1 16,4 0 1-16,-3 0-1 15,-1 0 1-15,4 6-1 16,0-3 1-16,0 0-1 16,3 0 1-16,1 3 0 15,-1 0 0-15,1 10-1 16,-1-4 1-16,4 13-1 16,0-9 1-16,0 5 0 15,0-2 0-15,-3 12 0 0,-1-6 0 16,-3 3-1-1,4-6 1-15,-8 3-1 0,4-6 1 16,-4-1-1 0,1-2 1-16,-1-4-1 0,4 1 1 15,0-4 0-15,0-3 0 16,3-3-1-16,1 0 1 16,10 0-1-16,-3 0 1 15,10-12-1-15,-4 2 0 16,8-9 0-16,-4 7 1 15,18-1-1-15,-8-2 1 16,5 2 0-16,-8 4 0 0,-7 9 1 16,0 0 0-16,-14 15 0 15,0-2 1-15,-18 0 1 16,4-4 0-16,-3 7 0 16,-1-4 0-16,4 4 0 15,3-4 0-15,1-2-1 16,3-1 1-16,7-9-2 15,0 0 0-15,10-6-6 16,-3 0 1-16,25-16-6 16,-7 3 1-16,10-9-4 15,-7 6 0-15</inkml:trace>
  <inkml:trace contextRef="#ctx0" brushRef="#br0" timeOffset="258610.7537">24296 2261 31 0,'7'-10'15'0,"3"1"-15"0,-10 9 27 16,11-3-26-16,0-1 1 16,3 4 1-16,0 0 0 15,3 4-4-15,-2-1 1 16,-1 9 3-16,-4-2 1 16,1 5-1-16,-4 1 1 15,-7 0 0-15,0-1 0 16,-11 14-1-16,4-4 1 0,-10 15-1 15,3-8 0 1,-11 12-2-16,7-10 0 0,-3 1-6 16,3-10 1-16,4-6-8 15,0-7 0-15,7-9-3 16,0 0 1-16</inkml:trace>
  <inkml:trace contextRef="#ctx0" brushRef="#br0" timeOffset="258755.9787">24278 2427 37 0,'0'12'18'0,"4"1"-16"0,-4-13 34 0,3 6-34 16,1 0 1-16,3 1 1 15,-4-1 0-15,4 3-5 16,-3 1 0-16,3-1-3 16,0-3 0-16,0-6-9 0,0 0 1 15</inkml:trace>
  <inkml:trace contextRef="#ctx0" brushRef="#br0" timeOffset="258936.2748">24313 2395 31 0,'-10'0'15'0,"13"7"-5"0,-3-7 17 16,4 3-26-16,-1 3 0 15,4-6 1-15,1 0 1 16,6 0-5-16,-4 0 0 0,8-9-8 15,-4 2 1-15,11-2-2 16,-8 3 1-16</inkml:trace>
  <inkml:trace contextRef="#ctx0" brushRef="#br0" timeOffset="259114.2937">24589 2270 28 0,'0'-3'14'0,"14"-3"-14"0,-14 6 25 0,14-7-25 16,-4 4 0-16,8-3 0 16,-4 0 1-16,7-1-4 15,-3 7 1-15,0-9-4 16,-4 3 1-16,0-4-3 16,-4 4 0-16</inkml:trace>
  <inkml:trace contextRef="#ctx0" brushRef="#br0" timeOffset="259283.4119">24772 2207 28 0,'-3'10'14'0,"-1"-1"-9"0,4-9 27 16,0 13-29-16,0-4 1 16,-7 13 1-16,0-3 0 15,-4 9-6-15,4-6 0 16,-7 16 4-16,4-13 0 16,-5 6-5-16,5-6 0 15,-8-9-9-15,4-4 0 16,4 1-2-16,2-4 1 15</inkml:trace>
  <inkml:trace contextRef="#ctx0" brushRef="#br0" timeOffset="259412.8814">24574 2355 44 0,'8'-4'22'0,"2"8"-25"0,-10-4 45 0,11 3-42 16,-4-3 1-16,7 6-9 15,-4 0 0-15,19 4-1 16,-5-4 0-16</inkml:trace>
  <inkml:trace contextRef="#ctx0" brushRef="#br0" timeOffset="260924.1246">28222 3204 17 0,'-7'-6'8'15,"7"22"-1"-15,0-13 8 0,0 13-13 16,-3-4 0-16,-4 13 1 16,0-9 1-16,-8 12-3 15,5-6 0-15,-8 6 3 16,11-6 1-16,-7 6-2 15,3-6 1-15,-10 0-1 16,7-6 1-16,-3-7-2 16,2-2 0-16,-2-10-1 15,3-1 1-15,3-8-2 16,4 3 1-16,14-17-1 0,0 8 0 16,11-11 0-16,-4 7 0 15,7-6 0 1,-3 6 0-16,6 0 1 0,-6 4 0 15,10 11 1-15,-7-2 1 16,4 18 0-16,-4-2 0 16,0 5 0-16,-6-3 0 15,2 17 0-15,-6-8 0 16,-4 11-1-16,-4-7 0 16,-3 9-1-16,0-6 1 15,0 0-7-15,0-6 1 0,7 0-8 16,-3-7 0-16,21-5-4 15,3-7 1-15</inkml:trace>
  <inkml:trace contextRef="#ctx0" brushRef="#br0" timeOffset="261292.9598">29076 2954 30 0,'14'-13'15'0,"-3"-3"-7"0,-15 13 24 0,-3 6-30 16,-7 0 1-16,-11 10 2 0,-6 0 1 16,-1 8-7-16,-4-5 0 15,8 3 4-15,4 0 0 16,2 3-2-16,8-3 0 16,4 3-1-16,3-1 0 15,3 5-1-15,4 2 1 16,4 0 0-16,-1-6 0 15,1 0 1-15,-1 0 1 16,-3 3 0-16,-3-3 0 16,-4 0 0-16,-7 0 1 15,3 0-1-15,-7 0 0 16,1-4-1-16,-1 1 1 16,0-3-3-16,1 0 0 0,3-4-6 15,3-6 0-15,4-2-6 16,3-8 1-16,1 4-4 15,10-6 0-15</inkml:trace>
  <inkml:trace contextRef="#ctx0" brushRef="#br0" timeOffset="261463.0716">28833 3414 35 0,'14'13'17'0,"-7"0"-15"16,-4-10 31-16,4 3-32 15,0 0 0-15,0 1 0 16,4-1 1-16,10-3-3 15,4-3 1-15,7 0-4 16,-1 0 0-16,1 0-5 0,-4-3 0 16,-3 0-3-1,-7-4 1-15</inkml:trace>
  <inkml:trace contextRef="#ctx0" brushRef="#br0" timeOffset="261646.2045">29178 3393 23 0,'-7'-7'11'0,"7"7"-2"0,0 3 19 16,-3 1-24-16,-8 5 1 15,-7 0 1-15,-10 4 1 16,4 9-9-16,-12 3 1 16,1 0 5-16,3 3 1 0,0-3-3 15,8 0 1-15,6 1-6 16,1-5 0-16,6-2-5 16,7-3 0-16,1-4-5 15,6 1 0-15</inkml:trace>
  <inkml:trace contextRef="#ctx0" brushRef="#br0" timeOffset="262015.4715">29337 3380 26 0,'0'-9'13'16,"0"-1"-4"-16,0 10 19 0,0-3-25 15,-7 3 0-15,3 3 2 16,-3 0 0-16,-3 4-6 0,-1-1 0 16,1 0 3-16,3 0 1 15,-4 4-2-15,11-1 0 16,0 1-1-16,0-1 1 16,0 7-2-16,7-1 1 15,-7 4 1-15,0 0 1 16,0 3-1-16,-7-3 1 15,3 0 0-15,-6 3 0 16,-1-4 0-16,4 1 0 16,0-3-2-16,-3-7 1 15,6 1-6-15,1-10 1 16,3 0-8-16,7-10 1 16,3-2-3-16,8-13 0 15</inkml:trace>
  <inkml:trace contextRef="#ctx0" brushRef="#br0" timeOffset="262162.1875">29390 3342 31 0,'7'-9'15'0,"7"-4"-13"0,-7 10 28 0,4 0-30 15,6-9 0-15,8 2 1 16,0 1 0-16,-1-1-2 16,1-5 0-16,0 2-4 15,-4 1 0-15,-3-1-5 16,3 1 1-16,-7-1-1 15,-3 4 0-15</inkml:trace>
  <inkml:trace contextRef="#ctx0" brushRef="#br0" timeOffset="262316.0347">29637 3214 27 0,'-11'31'13'0,"-13"19"-9"0,17-40 28 16,-8 9-30-16,-6 6 0 16,-3 0 0-16,-1 6 1 15,0 0-4-15,4 1 0 16,-4-1-1-16,8-3 0 15,6-3-6-15,1-6 0 16,10-3-3-16,0-10 1 16</inkml:trace>
  <inkml:trace contextRef="#ctx0" brushRef="#br0" timeOffset="262571.3815">29602 3465 22 0,'17'-19'11'0,"29"-6"-8"0,-35 15 19 0,-1 1-19 16,1-4 0-16,-1 1 2 15,1 2 0-15,-11 1-6 16,0 3 0-16,0 9 5 16,-14 3 0-16,-11 7-1 15,1 2 1-15,-5 7 0 16,1 3 0-16,0 4 0 16,3-1 0-16,8-3-1 15,-1 0 1-15,7 3-2 16,11-9 0-16,0-6-2 15,11-4 0-15,3-3-8 16,4-6 1-16,-1 0-7 16,15-6 0-16</inkml:trace>
  <inkml:trace contextRef="#ctx0" brushRef="#br0" timeOffset="263002.6425">29739 3480 35 0,'-14'13'17'0,"14"-23"-14"0,0 10 24 16,4 4-26-16,3-4 0 16,-4-4 1-16,11 4 0 15,-3 0-2-15,-1-3 0 16,5 3 1-16,-1-3 1 16,-4 3 0-16,1 3 0 0,-1 0 0 15,1 1 1-15,-7 8-1 16,6-2 1-16,-6-1 0 15,-1 0 1 1,1 4-2 0,3-4 1-16,0-2-1 15,3-4 0-15,5-3-1 16,2 3 0-16,1-3-1 16,10 0 1-16,-3 0-1 15,-4 0 0-15,-3 6 0 16,-4-3 0-16,0 4 0 15,-4-7 0-15,-6 3 0 16,3 6 1-16,0-3-1 16,-4-2 1-16,-3 2-6 15,8 0 1-15,-5 0-8 16,4-6 0-16,4 7-4 16,3-4 1-16</inkml:trace>
  <inkml:trace contextRef="#ctx0" brushRef="#br0" timeOffset="263319.5277">30741 3135 29 0,'-46'10'14'0,"7"27"-8"0,18-21 21 0,-3 9-25 16,-1 0 1-16,-7 7 2 15,4 2 0-15,7 4-7 16,0-4 1-16,3 7 5 16,7-3 0-16,1-4-2 15,10-6 1-15,0-6-2 16,7 0 0-16,3-9-6 15,8-7 1-15,-4 0-9 16,18-2 1-16,7-4-1 16,-4-7 0-16</inkml:trace>
  <inkml:trace contextRef="#ctx0" brushRef="#br0" timeOffset="263714.8966">30801 3458 34 0,'-39'29'17'0,"-38"8"-18"0,55-24 36 16,-6 9-34-16,7 6 1 16,0-3 1-16,0-6 1 15,3 3-5-15,11 0 0 16,0-3 3-16,3-4 1 16,8-5-1-16,10-1 1 15,7-9-2-15,7-3 1 0,1-6-1 16,2-1 0-16,1-2-1 15,-4-4 1-15,4-3-1 16,-14 7 0-16,3-1-1 16,-10 4 1-16,6 5-1 15,-10 4 1-15,-3 4 0 16,3 2 0-16,-7 6 0 16,0 1 0-16,0 3 0 15,0-1 1-15,0 1-1 16,0 0 0-16,0-1 1 15,0-2 0-15,0-7-3 16,3-3 0-16,4-3-5 16,4-3 0-16,3-3-7 15,4 0 1-15</inkml:trace>
  <inkml:trace contextRef="#ctx0" brushRef="#br0" timeOffset="263922.2067">31281 3302 27 0,'-28'28'13'0,"-4"0"-6"0,28-15 16 15,-13 9-22-15,-4 3 1 16,-4 15 0-16,0 1 1 16,0 12-4-16,1 4 0 0,3-7 1 15,3-6 0 1,0-3-6-16,8-7 1 0,6-6-5 15,-3 4 1-15</inkml:trace>
  <inkml:trace contextRef="#ctx0" brushRef="#br0" timeOffset="264172.6742">31517 3336 26 0,'-7'-9'13'0,"18"2"-12"0,-11 7 20 0,0 0-17 15,0 10 0-15,-11 9 2 16,-3 9 1-16,-4 16-9 16,-3 9 0-16,-3 10 5 0,2 9 1 15,-9-9-4-15,-1-1 0 16,-3-2-8-16,3 6 1 15,11 12-4-15,-1 4 0 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2:04:24.992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3140 16296 19 0,'-57'13'9'0,"22"43"-7"16,28-21 12-16,0 18-12 16,3 10 1-16,-6 15 1 0,3 19 1 15,3 20-7-15,-6-1 1 16,-1-4 4-16,4-8 0 16,0-4-2-16,3 1 1 15,-6-23-1-15,10-18 1 16,-7-20-1-16,7-24 1 15,0-19-2-15,0-16 1 16,0-15-1-16,0-26 1 16,0-22-1-16,0-18 1 15,7-3-2-15,3-7 0 16,19 0 0-16,2 0 0 16,8 7-1-16,11 15 1 15,-8 22 0-15,0 16 0 0,4 19 1 16,-4 18 1-16,4 19 1 15,4 16 0-15,-8 19 0 16,-3 3 1-16,3 9 0 16,-3 4 0-16,0-4-2 15,-11 13 1-15,-7 3 0 16,-7 3 0-16,-7-3-1 16,-7-12 0-16,-3-4-5 15,-4-9 0-15,-4-16-7 16,1-3 0-16</inkml:trace>
  <inkml:trace contextRef="#ctx0" brushRef="#br0" timeOffset="342.5273">3133 16801 15 0,'-4'-3'7'0,"32"3"4"0,-17 0 1 15,10 0-11-15,0-3 0 16,7-3 1-16,-6-1 0 15,6-2-3-15,0 0 1 16,-3-1 1-16,-4 7 1 16,-3 3-1-16,-1 6 0 15,-6 4-1-15,-11 5 0 16,-11 7-1-16,-6-6 1 16,-1 12-1-16,-7 7 0 15,-3 9 1-15,7 3 1 0,-7 0 1 16,10-6 0-16,7-10 0 15,8-9 1-15,-4 0 0 16,14-13 0-16,3-6-1 16,1-9 1-16,7-13-2 15,3-9 0-15,-7-13-5 16,4 7 0-16,-1-1-5 16,-3-6 0-16</inkml:trace>
  <inkml:trace contextRef="#ctx0" brushRef="#br0" timeOffset="550.0687">3348 16641 25 0,'0'32'12'0,"-18"34"-3"15,15-48 16-15,3 1-23 16,-7 19 0-16,0 18 0 0,3 4 1 16,-7 3-4-16,11-7 1 15,0-3 2-15,0-6 0 16,11-9-5-16,-4 0 1 15,7-13-7-15,4-10 0 16,7-12-2-16,10-12 1 16</inkml:trace>
  <inkml:trace contextRef="#ctx0" brushRef="#br0" timeOffset="1275.6779">3990 16249 15 0,'3'-12'7'0,"12"43"-3"0,-8-25 10 0,-7 23-10 16,-7 21 0-16,-4 16 3 16,0 6 0-16,1 6-9 15,-8-6 1-15,4 19 5 16,-4-3 0-16,-3-3-2 16,-3-16 1-16,9-10-2 15,-2-21 0-15,6-7-1 16,4-21 1-16,7-20 0 15,4-21 0-15,6-7-1 16,1 4 1-16,3-4-1 16,4 7 0-16,10-1-1 15,-7 4 1-15,7 3-1 16,-7 6 0-16,8 4 1 16,-15 5 0-16,3 4 1 15,-6 6 1-15,-4 6 0 16,-7 7 1-16,0-4-1 0,-11 10 1 15,-3 6-1-15,0 13 1 16,-10-1-2-16,2 7 1 16,1-6-1-16,4-10 1 15,2-3-4-15,5-9 0 16,3-7-4-16,3-6 0 16,8-12-4-16,3-7 1 15,7-2-2-15,4-8 0 16,3 8 3-16,3-4 0 15,8-3 5-15,7-1 0 0,-4 11 6 16,4 2 0 0,0 7 1-16,0-3 1 0,-1-1 1 15,-6 1 0-15,-4-4-1 16,-3-2 0-16,0-1-2 16,-15 3 1-16,1 1-1 15,-7 2 0-15,-8 4-1 16,-10 6 1-16,-11 6-2 15,-7 7 1-15,-13-1-1 16,2 17 1-16,4 2 0 16,8 4 0-16,3 5 0 15,6 1 0-15,8-6 0 16,7-4 0-16,0-9-1 16,14-3 1-16,-3-10 0 15,17-9 0-15,7-12-3 16,7-10 0-16,8-10-5 0,-1-5 1 15,4 5-7-15,-11-2 0 16</inkml:trace>
  <inkml:trace contextRef="#ctx0" brushRef="#br0" timeOffset="1589.4546">4526 16811 22 0,'-21'40'11'0,"0"7"0"0,14-28 11 0,3 9-19 16,-6-2 0-16,10-1 1 15,-7-7 0-15,3-2-5 16,4-6 0-16,4-7 3 16,3-10 1-16,3-5-2 15,1-13 1-15,3-3-1 16,4 2 0-16,-1 14-1 16,1-4 1-16,3 4-1 15,-7-1 0-15,4 10-1 16,-4-3 1-16,0 6 0 15,-10 6 0 1,-4 29 0 0,-4 5 1-16,4-5-1 15,0 2 1-15,0-5-3 16,0-10 0-16,0-3-9 16,4-7 1-16</inkml:trace>
  <inkml:trace contextRef="#ctx0" brushRef="#br0" timeOffset="1807.6243">4911 16798 17 0,'-11'19'8'0,"-7"15"6"0,8-18 0 16,-1 9-10-16,-3 16 0 16,-3 3 0-16,-1 6 1 0,7-6-7 15,-3-3 0 1,7-4 5-16,4-8 0 15,3-1-5-15,3-13 0 16,8-5-5-16,3-10 1 16,0-6-3-16,0-13 1 0</inkml:trace>
  <inkml:trace contextRef="#ctx0" brushRef="#br0" timeOffset="1925.6246">4861 16817 18 0,'-10'-44'9'0,"13"-3"-6"0,4 34 13 0,-7 7-16 16,0 0 0-16,11 0 0 15,-4-1 1-15,4 1-3 16,10 3 1-16,-11 3-5 16,4 0 1-16</inkml:trace>
  <inkml:trace contextRef="#ctx0" brushRef="#br0" timeOffset="2294.2627">5073 16792 19 0,'-4'34'9'0,"-10"-9"-3"0,11-12 14 16,-4 12-16-16,3 6 1 15,-6 4 1-15,3 6 0 16,-1-10-8-16,5 0 1 16,-1-6 5-16,1 1 0 15,3-11-2-15,3 1 0 16,4-10-1-16,1-6 1 16,2-9-2-16,4-7 1 15,4-3 0-15,0 4 0 16,-1-1-1-16,1 0 0 15,-4 7 0-15,4 3 0 16,-8 9-1-16,1 12 1 0,-4 10 0 16,-7 1 0-16,-4 5 1 15,1 3 0-15,-4 7 0 16,-4 3 0-16,-3 0 0 16,-4 0 0-16,-3 9 1 15,4 0 0-15,-1-5-1 16,4-5 1-16,3-14-4 15,1-4 1-15,3-13-5 16,7-15 0-16,7-16-7 16,3-12 1-16</inkml:trace>
  <inkml:trace contextRef="#ctx0" brushRef="#br0" timeOffset="2673.701">5422 16971 23 0,'0'15'11'0,"-3"67"1"0,-8-60 11 16,4 3-20-16,-11 3 0 16,8 0 2-16,-4 0 1 15,3-2-8-15,4-11 1 16,0 4 5-16,3-10 0 16,4-2-1-16,0-7 0 15,8-10-1-15,6-5 0 16,-4-4-1-16,8-6 1 15,7-3-1-15,-1-4 0 16,-3 1-1-16,1 3 0 0,-5 3 0 16,1 6 1-16,-4 9 0 15,4 4 1-15,-8 6-1 16,4 6 1-16,-3 4 0 16,-4 9 0-16,0 9 0 15,-3-3 0-15,-4 3-1 16,0-3 0-16,-4 3-2 15,4 1 1-15,0-4-8 16,0-3 0-16,0 0-8 16,11-13 1-16</inkml:trace>
  <inkml:trace contextRef="#ctx0" brushRef="#br0" timeOffset="3682.2034">6100 16591 20 0,'-18'3'10'0,"21"13"-6"0,1-13 10 16,3-3-12-16,4 0 0 16,-1 0 0-16,4-3 1 15,4 0-4-15,3-10 1 16,7-6 3-16,4-9 0 15,10-3-4-15,4-7 0 16,-3 4-5-16,-1 6 0 16,-14 2-2-16,-3 1 1 15</inkml:trace>
  <inkml:trace contextRef="#ctx0" brushRef="#br0" timeOffset="4369.0747">6294 16293 20 0,'-18'16'10'0,"-7"100"-12"0,22-85 18 0,-4 7-16 16,0 3 1-16,0 9-1 16,3-3 1-16,0-3-3 15,1 3 1-15,3-10-3 16,0-11 1-16,-4-1-1 16,1 3 0-16,-1-3 0 15,-3 0 1-15,0-6 1 16,0-7 0-16,0 1 2 15,4-4 1-15,-1-6-1 16,4-9 1-16,4-3 0 16,3-1 0-16,7 4 0 0,3-3 1 15,1-4-1-15,3-3 1 16,7-2 0-16,4-1 0 16,0 0 0-1,0 3 0-15,-4 4 0 0,-10 2 0 16,-4 4 1-16,-11 12 0 15,-10 7 0-15,-10 6 1 16,-8-7 0-16,4 17 0 16,-4 14 0-16,0 14 0 15,1 2-1-15,2-2 1 16,5-4-1-16,3-6 0 16,3-6-2-16,8-6 1 0,3-7-2 15,0-3 1-15,7-9 0 16,0-7 0-1,3-6 0-15,4-12 1 0,0-7-1 16,8-3 1-16,2-15-1 16,1 2 1-16,0-12-2 15,-4 0 1-15,0 7-1 16,-7 2 1-16,-3 10-2 16,-4 6 1-16,0 4 0 15,0 9 0-15,-4 9 0 16,4 0 0-16,1 12 1 15,2 1 0-15,1 3 0 16,-1 3 1-16,4 9-1 16,4-9 1-16,-4 3-1 15,0-3 0-15,-3 0 0 0,-1 0 0 16,5 0 0-16,-5-3 1 16,4-7-7-16,0 4 0 15,0-6-9-15,4-1 1 16</inkml:trace>
  <inkml:trace contextRef="#ctx0" brushRef="#br0" timeOffset="35405.9713">6823 16902 24 0,'-39'-10'12'0,"39"7"-2"16,3-3 13-16,8 3-20 15,0-7 0-15,13-2 2 16,12-4 0-16,13 0-7 0,0-2 1 16,-3-4 4-1,0-7 0-15,0 7-1 0,3-6 0 16,1-9-7-16,-8-1 1 15,0 0-7-15,8 1 1 16</inkml:trace>
  <inkml:trace contextRef="#ctx0" brushRef="#br0" timeOffset="35613.7809">7193 16356 27 0,'-3'50'13'0,"-8"104"-5"0,8-126 14 0,-5 19-21 16,5 9 0-16,-1 1 0 16,1 9 1-16,-1 3-3 15,4 0 1-15,4-13 1 16,-1-2 0-16,1-7-6 16,-1-13 1-16,1-6-5 15,3-12 0-15</inkml:trace>
  <inkml:trace contextRef="#ctx0" brushRef="#br0" timeOffset="35867.71">7331 16889 11 0,'10'9'5'0,"-6"13"10"16,-4 3-1-16,-4 23-10 16,1-11 0-16,-1 1 5 15,1-1 0-15,-1-2-10 0,-3-7 1 16,4-9 8-16,-1 0 0 15,1-13-2-15,-1-9 1 16,4-3-3-16,4-1 0 16,3-15-2-16,3-6 1 15,4-9-6-15,7-1 1 16,15 0-5-16,6 4 0 16,4 6-5-16,0 2 1 15,-4 8-3-15,-3 2 0 16</inkml:trace>
  <inkml:trace contextRef="#ctx0" brushRef="#br0" timeOffset="36216.4366">7751 16883 22 0,'-11'22'11'0,"-7"-25"-6"0,11 21 18 0,-7 7-18 15,-3 29 0-15,2-13 3 16,-2-10 0-16,-1 7-10 16,8-4 1-16,2-3 7 15,5-2 0-15,6-7-3 16,1-7 0-16,3 1-1 15,11-13 1-15,-1-12-2 16,1-1 0-16,0-5 0 16,-1-14 0-16,1-5-1 15,0-4 1-15,-4 1-2 16,-4 5 1-16,-3 10-1 16,0 3 0-16,-3 4 0 15,-1 15 0-15,-3 9 1 16,0 13 0-16,0 3 0 15,-3 3 0-15,3-2 0 0,0-1 1 16,0 0 0-16,3 0 0 16,4-6-5-16,1-4 1 15,2-5-8-15,4-10 0 16,4-3-3-16,-1-13 1 16</inkml:trace>
  <inkml:trace contextRef="#ctx0" brushRef="#br0" timeOffset="36368.3439">8033 16898 18 0,'-7'0'9'0,"-14"-6"0"0,13 19 11 0,1 9-17 16,0 6 1-16,4 16 0 15,-4-3 0-15,3-1-6 16,1-5 1-16,3 6 0 16,7-10 1-16,7-3-9 15,7-6 1-15</inkml:trace>
  <inkml:trace contextRef="#ctx0" brushRef="#br0" timeOffset="36521.873">8036 16767 34 0,'-39'-19'17'0,"18"6"-19"16,21 13 28-16,0-6-27 15,7 3 1-15,7 0-5 16,4 3 1-16,7 0-1 0,0 3 1 15,3 3-5-15,3 7 0 16</inkml:trace>
  <inkml:trace contextRef="#ctx0" brushRef="#br0" timeOffset="36823.9073">8241 17062 25 0,'-18'78'12'0,"-6"-9"-3"0,20-57 21 15,-3 4-25-15,0-3 0 16,3 2 3-16,4-5 0 15,0-7-10-15,4-13 0 0,7-8 7 16,3-1 0-16,0-6-3 16,3-13 1-16,1-6-2 15,3 7 0-15,0 2-1 16,0 1 1-16,1 5-1 16,-1 11 1-16,0 8 0 15,-3 13 1 1,-1 13 0-16,-3 12 0 0,-3 16 0 15,-4-6 1-15,0 2-1 16,-3 4 1-16,3-3-3 16,0-6 0-16,0 2-9 15,7-12 0-15,14-6-8 16,4-13 0-16</inkml:trace>
  <inkml:trace contextRef="#ctx0" brushRef="#br0" timeOffset="37534.7984">9289 17184 30 0,'-29'25'15'0,"-9"16"-9"16,31-29 14-16,3-2-19 16,1-4 0-16,3 0 0 15,7-15 0-15,3-4-2 16,11 1 1-16,4-13 0 15,0-13 1-15,-1-6-1 16,1 6 1-16,0 10 0 16,-8 13 0-16,1 15 1 0,-4 15 0 15,-7 10 2-15,-3-3 0 16,-4 3 0-16,0 0 1 16,0 0-1-1,3-6 0-15,4-6-2 0,4-4 1 16,3-9-2-16,4-3 0 15,3-6-1-15,0 6 1 16,0-4-1-16,0 1 0 16,8 0 0-16,-8-1 1 0,0 7-1 15,-7 4 0-15,0 2 1 16,-7 6 0-16,-3 7 0 16,-8 3 0-16,1 6 0 15,-4-2 1-15,3-1-3 16,-3-3 1-16,3-13-9 15,12 0 0-15,9-6-6 16,11-12 0-16</inkml:trace>
  <inkml:trace contextRef="#ctx0" brushRef="#br0" timeOffset="37816.4347">9962 17303 36 0,'-3'34'18'0,"3"-15"-11"16,0-12 24-16,0-4-29 0,3-3 1 15,1-10 1 1,3 1 1-16,0-10-6 0,0-6 1 16,-3 9 3-16,-1-6 1 15,-3 4-1-15,-3 2 0 16,-4 3-1-16,-4 10 1 16,0 3-2-16,-6 6 1 15,-4 4-1-15,-1 9 1 16,5-4-3-16,6 4 0 15,4-9-7-15,7-1 1 16,11-3-8-16,3-6 1 16,11-6-2-16,3-3 0 15</inkml:trace>
  <inkml:trace contextRef="#ctx0" brushRef="#br0" timeOffset="38150.7743">10114 17256 33 0,'-14'47'16'0,"0"25"-10"0,14-63 31 0,0 10-34 16,3 6 0-16,4-3 0 16,4-3 1-16,0-6-5 15,3-13 0-15,7-3 3 16,4-13 1-16,3-6-2 16,4-19 1-16,-1-12-1 15,5-22 1-15,-5-13-4 16,-2 0 0-16,-5-9-1 15,1 3 1 1,-4 0 1 0,-7 28 0-16,-3 22 1 15,-4 22 1-15,-7 22 1 16,0 19 1-16,-4 15 0 0,-6 16 1 16,-8 23-3-16,-10 8 1 15,7 4-5-15,3-10 1 16,15-12-7-16,6-13 0 15,11-12-6-15,11-17 0 16</inkml:trace>
  <inkml:trace contextRef="#ctx0" brushRef="#br0" timeOffset="38434.1472">10668 17055 24 0,'4'-12'12'0,"10"-17"0"0,-11 20 12 0,1-7-22 16,-1-6 1-16,1 0 1 15,-4 10 1-15,0-4-6 16,-4 7 1-16,-3 9 5 16,-7 9 1-16,-4 16-2 15,-6 19 1-15,-1 3-1 16,0 7 1-16,4 2-1 16,4-3 1-16,6-9-3 15,4-6 1-15,7-7-2 16,7-6 1-16,4-12-2 15,6 3 1-15,1-13-4 16,3-13 1-16,4-2-8 16,10-13 1-16,7-4-7 15,8-14 0-15</inkml:trace>
  <inkml:trace contextRef="#ctx0" brushRef="#br0" timeOffset="38639.9902">11197 16328 44 0,'-17'22'22'0,"2"59"-16"0,8-46 35 15,-3 9-39-15,-4 15 1 0,0 4-1 16,3 15 1-16,-3 16-4 16,0 0 0-16,3 4-2 15,4-11 0-15,4-14-10 16,6-1 0-16,11 3-2 15,0-22 0-15</inkml:trace>
  <inkml:trace contextRef="#ctx0" brushRef="#br0" timeOffset="39003.8797">11670 17356 34 0,'-14'54'17'0,"7"15"-13"0,3-35 29 16,-3 10-29-16,0-3 1 15,-4 3 1-15,1 6 0 0,-1-6-9 16,4-4 1-16,-3-8 3 16,-1-10 0-16,1 0-10 15,2-13 1-15,8-6-6 16,11-9 1-16</inkml:trace>
  <inkml:trace contextRef="#ctx0" brushRef="#br0" timeOffset="40011.6835">12284 16842 30 0,'-14'0'15'0,"31"16"-6"15,-10-13 21-15,0 3-28 16,4-6 1-16,7 0 2 16,10 0 1-16,4 6-7 15,6-3 0-15,1-3 4 16,0-6 0-16,-4-6-1 16,-3-7 0-16,0-3-7 15,-4-6 1-15,0-1-6 0,-3 1 0 16,-7 6-4-16,-4-9 1 15</inkml:trace>
  <inkml:trace contextRef="#ctx0" brushRef="#br0" timeOffset="40188.7212">12665 16481 24 0,'-18'54'12'0,"-17"62"-8"0,24-72 19 16,-6 0-20-16,-5 28 0 0,-2 19 1 15,-8 6 0-15,4-6-6 16,3-13 1-16,7-6 3 15,4 16 1-15,0-22-4 16,7-13 0-16,7-18-6 16,11-7 1-16,-1-19-4 15,1-18 0-15</inkml:trace>
  <inkml:trace contextRef="#ctx0" brushRef="#br0" timeOffset="40383.5992">12442 17140 29 0,'-17'-25'14'0,"-36"47"-7"15,46-13 25-15,-4 7-28 16,-3 0 0-16,0 9 4 16,0 3 1-16,0 0-11 15,3 0 1-15,4-6 5 16,4-3 1-16,3-3-2 0,7-4 0 16,3-12-6-16,8-3 1 15,14-16-7-15,10-6 1 16,11-22-7-1,0 0 1-15</inkml:trace>
  <inkml:trace contextRef="#ctx0" brushRef="#br0" timeOffset="40616.4364">12785 16898 27 0,'-25'16'13'0,"0"50"1"0,18-41 15 15,0-3-24-15,0 6 1 0,0-3 1 16,4 0 0-16,3-6-10 15,0 0 1-15,7-6 6 16,3-4 0-16,1-6-3 16,3-6 1-16,4-6-4 15,-1-4 0-15,-3-6-5 16,0 10 0-16,-3-1-5 16,-11 10 0-16,0 4-3 15,-7 2 0-15</inkml:trace>
  <inkml:trace contextRef="#ctx0" brushRef="#br0" timeOffset="40848.9274">12615 17265 21 0,'-56'35'10'0,"-22"2"-3"16,54-27 16-16,-1 6-20 15,-7-4 1-15,0 10 1 16,4 6 0-16,3 0-7 0,4-2 0 16,7-8 4-16,4-2 1 15,3-7-5-15,3-5 0 16,8-11-2-16,6-5 1 15,4-4-1-15,4 4 0 16,10-4 2-16,4 6 0 16,0 1 3-1,3 3 1-15,0 0 1 0,0 2 0 16,1 1-1-16,-1 3 1 16,0-6-11-16,8-3 1 15</inkml:trace>
  <inkml:trace contextRef="#ctx0" brushRef="#br0" timeOffset="41186.9969">13166 16829 41 0,'-21'41'20'0,"56"-6"-26"0,-25-32 32 15,1-3-26 1,3-16 1-16,7 13 0 0,7-13 1 15,4-9-5-15,0-9 0 16,0-4-5-16,7-6 1 16,-1 7-4-16,-6-7 1 15</inkml:trace>
  <inkml:trace contextRef="#ctx0" brushRef="#br0" timeOffset="41750.4864">13300 16604 33 0,'-21'56'16'0,"6"29"-17"0,12-66 30 0,-1-1-29 16,1 8 0-16,3 8 0 16,-4 4 0-16,1 6-3 15,-1 6 0-15,1 0-1 16,-1-3 0-16,-3-3-1 16,-7 3 1-16,3-10 0 15,1-8 1-15,-1-7 3 16,4 3 0-16,4-6 2 15,3-10 0-15,7-3 1 16,3-12 1-16,1 3-1 16,7-10 0-16,-1-6-1 15,8 1 0-15,0-1 0 16,-4 0 0-16,0 0-1 16,-7 10 1-16,-3 3 0 15,-8 12 1-15,-3 6 2 16,-7 10 0-16,-3 10 0 15,-5 12 1-15,1-1 0 0,0 4 0 16,4 4-1-16,-1-7 0 16,4-7-2-16,0-9 0 15,7-12-1-15,3-6 0 16,5-10-2-16,2-13 1 16,4-12-1-16,7 0 0 15,1 9 0-15,2-3 0 16,1 7 0-16,14-1 0 15,-8 4-1-15,-2 3 1 16,-5 2 1-16,-2 11 0 0,-5 15 1 16,-6 18 1-16,-4 7-1 15,0-3 0 1,0-3 0-16,4-10 0 0,3-2-9 16,3-7 1-16,12-10-10 15,-1-2 1-15,7-14-4 16,0-11 1-16</inkml:trace>
  <inkml:trace contextRef="#ctx0" brushRef="#br0" timeOffset="42246.0904">14023 17384 37 0,'-32'16'18'0,"4"22"-14"0,21-19 32 16,0 12-32-16,-4 13 1 16,4 3 2-16,0-6 0 15,0-10-10-15,7-9 1 16,11-3 6-16,-1-7 0 15,1-12-2-15,6-25 0 16,15-25-1-16,4-6 0 0,6-13 0 16,4-19 1-1,0-25-2-15,-8 9 0 0,-2 7 0 16,-5 3 0-16,-2 16 0 16,-5 18 0-16,-6 13-1 15,-4 13 0-15,-3 9 1 16,-4 12 0-16,-4 19 1 15,-6 13 0-15,-4 16 1 16,-4 18 0-16,-7 22 0 16,-10 13 1-16,-4-3-1 15,-3 9 0-15,3 3-4 16,11-12 0-16,7-16-8 16,14-16 1-16,11-22-8 15,6-12 1-15,15-25-3 16,0-16 1-16</inkml:trace>
  <inkml:trace contextRef="#ctx0" brushRef="#br0" timeOffset="42487.6402">14482 17265 40 0,'10'-25'20'0,"-3"10"-18"0,-3 5 40 16,-1-2-40-16,-3-4 1 16,0 7 3-16,-3 2 1 15,-8 10-8-15,-3 10 0 16,-7 12 5-16,-4 13 1 15,0 2-2-15,8 11 1 0,-1 2-2 16,4 6 0-16,7-8-1 16,3-1 1-16,8-16-2 15,3 4 0-15,4-22-5 16,6-7 1-16,8-18-7 16,7-13 0-16,-4-19-7 15,18-3 0-15</inkml:trace>
  <inkml:trace contextRef="#ctx0" brushRef="#br0" timeOffset="42667.5421">14637 17240 52 0,'-46'16'26'0,"39"-7"-27"16,10-9 44-16,8 0-42 16,3 0 0-16,7-6 0 15,11-6 1-15,3-10-4 0,1-16 1 16,-1-3-5-1,0-6 0-15,-3-6-8 16,-4 12 0-16,0-3-2 0,-7 3 1 16</inkml:trace>
  <inkml:trace contextRef="#ctx0" brushRef="#br0" timeOffset="42833.3054">14880 16723 44 0,'-21'44'22'0,"7"15"-20"0,10-30 45 16,-3 18-44-16,-3 12 1 15,-1 7 0-15,1 3 0 16,-5 0-6-16,5-3 0 0,-1 3 0 16,4-6 0-16,4-10-10 15,10-16 1-15,3-8-5 16,1-17 0-16</inkml:trace>
  <inkml:trace contextRef="#ctx0" brushRef="#br0" timeOffset="43117.2072">14915 17363 31 0,'-3'0'15'0,"31"-16"-9"16,-21 16 22-16,4-6-26 15,3-7 1-15,0-3-1 16,4-2 1-16,-4-1-4 16,0 0 0-16,-4 3 3 15,-2 4 0-15,-8 2-2 16,-4 7 1-16,-7 9-1 15,-3 4 1-15,-3 15 1 16,-5 6 1-16,5-2-1 0,-1-8 0 16,8 8 0-1,-1-4 1-15,0 0-1 0,11-6 1 16,4-4-6-16,10-5 0 16,0-17-7-16,7 1 0 15,4-6-4-15,0-13 0 16</inkml:trace>
  <inkml:trace contextRef="#ctx0" brushRef="#br0" timeOffset="43310.4602">15272 17237 41 0,'-46'53'20'0,"-14"13"-12"0,49-50 35 0,1 3-41 16,-1 0 1-16,4 6 0 15,4-3 0-15,6-7-4 16,11-5 0-16,4-1 2 15,7-18 1-15,-1-4-8 16,4 1 1-16,1-4-9 16,-1 0 0-16,4-6-2 15,-4 3 1-15</inkml:trace>
  <inkml:trace contextRef="#ctx0" brushRef="#br0" timeOffset="43483.8255">15399 17187 45 0,'0'0'22'0,"10"-3"-22"0,-3-3 45 16,8-1-45-16,-1-8 1 16,3-7 0-16,8-7 0 15,3-8-4-15,0-7 1 16,1 9-6-16,-1-2 0 16,7 5-6-16,0-5 0 15</inkml:trace>
  <inkml:trace contextRef="#ctx0" brushRef="#br0" timeOffset="43693.5167">15575 16701 54 0,'-3'44'27'0,"-4"40"-24"0,7-55 49 0,3 21-49 16,1 13 1-16,3 9 0 15,0-3 0-15,7-3-6 16,0-13 0-16,4-9 1 15,13-10 0-15,1-12-9 16,3-12 1-16,4-10-10 16,7-13 1-16,0-15-1 15,-4-22 1-15</inkml:trace>
  <inkml:trace contextRef="#ctx0" brushRef="#br0" timeOffset="44347.1775">16334 16861 33 0,'-36'15'16'0,"-17"102"-17"0,43-80 32 0,-1 1-29 15,1-4 1-15,3-6-1 16,3-9 0-16,4-6-3 16,11-10 0-16,10-12 2 15,7-17 1-15,7-5-2 16,1-6 1-16,-1-1-1 16,-3 3 0-16,-4 7 0 15,-7 12 0 1,-7 26 3-1,-3 15 0-15,-4-6 0 16,0 6 0-16,0-3 1 16,3-6 0-16,1-10-1 15,3-12 1-15,4 2-3 16,3-2 1-16,0-6-2 16,4-4 1-16,0 0-1 0,-1-3 1 15,-3 4-1-15,-3 8 1 16,-4 7 0-16,0 7 0 15,-7 15 0-15,0 3 0 16,-7 3 0-16,0 0 0 16,-3 0 0-16,-1 1 0 15,1-4-5-15,3 0 0 16,3-6-7-16,4-7 1 16,7-2-7-16,15-10 1 15</inkml:trace>
  <inkml:trace contextRef="#ctx0" brushRef="#br0" timeOffset="44683.0081">17074 16980 41 0,'-3'16'20'0,"-29"21"-14"0,22-27 33 0,-5 2-35 16,5 1 0-16,-11 18 2 16,0 4 0-16,-1-1-8 15,5-6 1-15,6-3 4 16,8-6 0-16,10 0-2 15,7-6 0-15,0-10-1 16,4-3 1-16,-1-7-1 16,1-5 0-16,-1 3 0 15,-2-1 1-15,-5-6-1 16,1 7 0-16,-1 6 0 0,1-3 0 16,-4 9-1-1,0 0 1-15,0 6 0 0,-3 4 1 16,-1 3-2-16,-3-1 1 15,4-2-5-15,-4 2 0 16,3-5-6-16,4-7 1 16,4-6-7-16,3-10 1 15</inkml:trace>
  <inkml:trace contextRef="#ctx0" brushRef="#br0" timeOffset="44888.8634">17321 16560 44 0,'-7'-3'22'0,"4"43"-17"0,-1-24 37 0,1 12-40 16,-4 13 0-16,-4 9 0 15,1 13 1-15,-1 22-4 16,-3-1 1-16,3 7 0 16,-3-6 0-16,4 6-6 15,-1 9 0-15,4-12-7 16,3-6 0-16,4-13-3 15,4-7 1-15</inkml:trace>
  <inkml:trace contextRef="#ctx0" brushRef="#br0" timeOffset="45280.1015">17568 17027 42 0,'-28'22'21'0,"-11"44"-27"0,29-47 42 16,-1-4-36-16,1 4 1 16,2-3-1-16,5-4 0 15,3 1 0-15,7-7 0 16,4-3-1-16,3-3 1 16,3 0-2-16,5 0 1 0,-5 0 0 15,1 3 0-15,-4 7-1 16,-3-1 1-16,-11 23 1 15,-8-1 1-15,1 3 2 16,-3 1 0 0,6 3 1-16,1-10 0 0,3-9 0 15,14-13 0-15,0-9-2 16,0-4 1-16,7-5-2 16,4-10 0-16,3-3-2 15,-3-3 0-15,-4 3-3 16,0 6 1-16,-3 0-5 15,-4 16 1-15,-3-3-7 16,-1 15 0-16</inkml:trace>
  <inkml:trace contextRef="#ctx0" brushRef="#br0" timeOffset="45683.7142">18119 17237 42 0,'-53'19'21'0,"0"19"-13"0,35-23 34 15,-7 4-39-15,1 0 0 0,-1-10 0 16,7 10 1-16,8 0-6 16,3-3 1-1,3 6 3-15,4-7 0 0,7-2-2 16,11-10 1-16,3-3-1 15,11-10 1-15,-4 1-3 16,4-7 1-16,0-9-3 16,-4-6 1-16,-3 3-2 15,-4 0 0-15,-4 6 0 16,-3 3 1-16,-3 9 1 16,-4 7 0-16,-3 9 3 15,-4 13 0-15,-4 3 1 16,1 0 0-16,-1 3 0 15,1 7 0-15,3-4-3 16,3 0 0-16,1-3-6 16,-1-6 1-16,4-10-6 15,4-9 1-15</inkml:trace>
  <inkml:trace contextRef="#ctx0" brushRef="#br0" timeOffset="46180.5034">18242 17432 41 0,'-14'12'20'0,"0"57"-16"0,10-60 37 16,1 1-41-16,3-7 1 15,3 3 0-15,4-15 0 16,4-13-2-16,3 3 1 0,7-9-3 16,4 3 1-16,3-7-3 15,4-2 0 1,3 3-2-16,4 6 0 0,0 3 0 15,-11 15 0-15,-7 4 5 16,-3 9 0-16,-4 7 4 16,-3 3 1-16,-1-1 1 15,-3-2 0-15,7 3 0 16,0-13 0-16,8-3-3 16,-1-10 1-16,3-5-5 15,1-10 0-15,0-13-1 16,0 0 1-16,-4 1-1 15,-7-1 0-15,-7 3 3 16,-11 20 1-16,-6 5 5 16,-11 20 1-16,-11 15 4 15,-7 13 0-15,-3 9 2 16,6-7 1-16,15 26-3 16,18 9 1-16,17 1-4 0,18-14 0 15,10-8-4-15,25-20 1 16,53-24-8-1,28-45 1-15,60-40-16 0,11-22 0 16</inkml:trace>
  <inkml:trace contextRef="#ctx0" brushRef="#br0" timeOffset="66362.2843">21026 16149 12 0,'3'-22'6'0,"-6"13"4"0,3 9 7 16,-4 0-15-16,-3 3 1 15,-4 6 3-15,1 7 0 0,-4 3-7 16,0 6 0-16,-8 3 5 16,-6 0 1-16,0 10-2 15,3 6 0-15,1 6-1 16,2 9 1-16,5-5-2 15,10-4 1-15,7-3-1 16,10-6 0-16,4-4-1 16,8-2 1-16,-1-10 0 15,3-6 0-15,1-7-1 16,0-5 1-16,7-7-5 16,-4-10 1-16,4-5-8 15,-1-4 1-15</inkml:trace>
  <inkml:trace contextRef="#ctx0" brushRef="#br0" timeOffset="66584.9666">21248 16274 24 0,'-7'4'12'0,"-14"18"0"0,14-19 11 16,-1 3-19-16,1 13 0 15,0 12 3-15,-3 10 0 16,-1 0-9-16,-3-1 0 15,-4 4 6-15,1 0 1 16,-4 0-3-16,-4 0 0 16,0 0-6-16,4-6 1 15,0-10-7-15,3-3 0 16,4-9-3-16,-3-10 0 0</inkml:trace>
  <inkml:trace contextRef="#ctx0" brushRef="#br0" timeOffset="66771.9655">20768 16535 25 0,'-7'-3'12'0,"39"28"-6"0,-22-19 21 0,4 3-26 15,8 1 1-15,2-4 1 16,5 0 1-16,2-6-5 16,8-3 0-16,3-6-2 15,15-1 1-15,3-5-7 16,-4-7 0-16,-3 9-1 15,-3-3 0-15</inkml:trace>
  <inkml:trace contextRef="#ctx0" brushRef="#br0" timeOffset="67046.6546">21456 16522 21 0,'-11'50'10'0,"-20"13"-2"0,27-54 19 16,1 4-24-16,3 0 1 16,3-4 1-16,4 0 0 15,4-9-6-15,-1-9 0 16,8 3 4-16,-4-10 1 15,0-6-2-15,0-3 0 16,-3 3 1-16,-4 0 0 16,-4 3 0-16,-3 4 0 15,-3 2 0-15,-4 4 1 16,0 9-1-16,-7 3 1 16,-4 3-3-16,-3 7 1 0,-4-1-1 15,4 1 0-15,3-1-2 16,4 1 1-16,11-7-5 15,6-6 0-15,11-9-7 16,8-10 1-16,2-6-5 16,12-10 1-16</inkml:trace>
  <inkml:trace contextRef="#ctx0" brushRef="#br0" timeOffset="67978.4627">21766 16193 34 0,'-38'47'17'0,"-5"9"-14"16,33-37 28-16,-4 16-29 15,3 2 0-15,-3 1 0 0,3-4 0 16,1-2-3-16,3-10 0 16,0-3 2-16,7-7 1 15,0-12-2-15,7-16 0 16,0-9 0-16,3-15 1 15,4 5-1-15,1-3 0 16,2-5-1-16,4 2 1 16,4 0 0-16,3 7 0 15,4 5-1-15,-4 4 1 16,4 6 0-16,-4 4 0 16,0 5 0-16,-3 1 0 0,-4 3 0 15,0 2 1-15,-6 8-1 16,-8 2 1-16,0 6 0 15,-7 4 1-15,-7 3-1 16,-4 6 0-16,-7-3 0 16,-3-3 1-16,-3-4-2 15,-5 4 1-15,1 0-1 16,3-3 1-16,8-4-1 16,3-5 0-16,3-4-1 15,4-6 0-15,3-1 0 16,11 1 0-16,4 0 0 15,3-3 0-15,4-3 0 16,3-4 1-16,0 0 0 16,0-2 0-16,-3-4 0 15,0 0 1-15,-4 3-1 16,0 1 0-16,-7-1 0 0,-4 0 0 16,-6 4-1-16,-1 2 1 15,-3 4-1-15,-3 3 0 16,-1 6 0-16,1 10 1 15,-5 9 0-15,5 3 0 16,-1-3 0-16,1 18 0 16,3 8 0-16,-4 11 1 15,0 7 0-15,-6-3 1 16,-1 3-1-16,1-1 0 16,2-11 0-16,5-1 0 15,-1-12-1-15,4 3 1 0,0-10-1 16,4-12 0-16,-1-9-1 15,4-13 0-15,0 0-2 16,4-13 1-16,-1-15-2 16,4-10 1-16,4 1-1 15,-1-1 1-15,-3 7 1 16,0-4 0-16,-10 23 1 16,-4 5 1-16,-4 10 2 15,1 4 0-15,-4 12 2 16,0 6 0-16,3-7 1 15,0 11 0-15,4-7 1 16,4 0 0-16,6-7-2 16,4 1 0-16,0-7-2 15,8-6 1-15,9-3-3 16,8-9 1-16,10-13-8 0,1-9 0 16,3-7-9-1,10-12 1-15</inkml:trace>
  <inkml:trace contextRef="#ctx0" brushRef="#br0" timeOffset="68338.2789">22225 16234 33 0,'-21'12'16'0,"21"-9"-13"0,0-3 17 0,10 0-17 15,5 0 0-15,9-3 0 16,8 0 1-16,3 0-6 16,8 0 1-16,-1 0 2 15,0 3 1-15,-6-3-2 16,-5 3 1-16,-3 0-1 16,-3 3 1-16,-4 0 1 15,-7 3 0-15,-6 7 1 16,-5-4 0-16,-6 10 0 15,-5 6 0-15,-2 9 0 16,-11 1 1-16,-11 6-2 16,-3-4 0-16,-11-2-5 15,4-7 0-15,6-6-7 16,4-13 0-16,8-9-4 16,6-6 0-16</inkml:trace>
  <inkml:trace contextRef="#ctx0" brushRef="#br0" timeOffset="68524.8248">22356 16278 31 0,'0'3'15'0,"-4"19"-8"0,-3-22 24 15,3 3-30-15,4 9 1 16,7-2-1-16,1 2 1 0,2 1-3 16,4-1 1-1,4-2-2-15,3-4 1 0,11 3-8 16,-4-5 1-16,0-1-3 15,4-3 0-15</inkml:trace>
  <inkml:trace contextRef="#ctx0" brushRef="#br0" timeOffset="68865.0729">22934 16146 35 0,'-28'6'17'0,"-7"10"-16"15,28-13 31-15,-4 3-31 16,0 0 1-16,4 1-1 16,0-1 0-16,4-3-2 0,3 0 0 15,0-3 1 1,7-3 0-16,10 3-1 16,-2 0 0-16,6 0 0 15,0 3 1-15,-3 0-1 0,-4 4 1 16,3 2 0-16,-6 4 1 31,-15 2 1-31,-6 1 1 16,-4 3-1-16,-4 0 1 15,0-4 0-15,1-2 0 16,3-7-6 0,-1-3 1-16,1-3-10 0,0-9 1 15,4-1-2-15,-1-5 0 16</inkml:trace>
  <inkml:trace contextRef="#ctx0" brushRef="#br0" timeOffset="69013.1588">22765 16171 25 0,'-11'-6'12'0,"15"9"-7"0,-4 0 22 0,0 0-26 15,0 0 1-15,3 0 0 16,1 4 1-16,-1-1-4 16,4 0 0-16,0 0 0 15,0 4 0-15,0-1-4 16,-3 4 0-16,-4-1-5 15,-7 1 1-15</inkml:trace>
  <inkml:trace contextRef="#ctx0" brushRef="#br0" timeOffset="69329.6943">22585 16500 23 0,'-14'3'11'0,"10"-3"-12"0,4 0 17 16,0-6-16-1,4-3 1-15,-1-1-1 0,4 1 1 16,0-4-1-16,4 1 0 15,0 2 1-15,-1 4 0 16,1 6 1-16,-1 3 1 16,-3 10 1-16,-3 2 0 15,-8 7 0-15,1 13 1 16,-4-7 0-16,0 3 1 16,-4 1-2-16,1-1 0 15,2-3-1-15,1 1 1 0,0-4-2 16,0-6 1-1,0-4-1-15,4-2 0 0,-1-4-4 16,1 4 1-16,3-10-4 16,0-3 1-16,3-6-6 15,1-7 1-15,6-3-5 16,4-2 0-16</inkml:trace>
  <inkml:trace contextRef="#ctx0" brushRef="#br0" timeOffset="69797.362">22701 16550 24 0,'-3'19'12'0,"-8"-13"-8"16,11-6 17-16,0 0-19 15,0 0 1-15,4 4 0 16,3-4 1-16,0-4-5 16,3-2 0-16,4 0 3 15,1-3 0-15,2-1-1 16,1 1 0-16,3-4 0 15,4 1 0-15,-4 2-1 0,-3 1 1 16,-1-1-1-16,-6 10 0 16,-8 7-1-16,-6 2 1 15,-8 7-1-15,1-1 1 16,-1 7-1-16,-3-3 1 16,0-3-1-16,0-4 1 15,3 4 0-15,4-3 1 16,0-1-1-16,3 1 0 15,4-4 0-15,4 1 1 16,3-1 0-16,0 3 0 16,4-2 0-16,-1-1 1 0,4 1 0 15,-3-1 0-15,0 4 1 16,-1-1 1-16,-10 1-1 16,0 2 0-16,-3 1-1 15,-4-3 1-15,-1-4-3 16,-2 0 0-16,-1-2-6 15,1-1 1-15,-4-6-6 16,3-6 1-16,-3-13-4 16,3-6 0-16</inkml:trace>
  <inkml:trace contextRef="#ctx0" brushRef="#br0" timeOffset="69897.2297">22740 16670 29 0,'4'6'14'0,"10"19"-14"15,-7-19 26-15,3 0-26 0,1 7 1 16,7-4-1-16,10 1 0 15,7-7-9-15,4 0 1 16</inkml:trace>
  <inkml:trace contextRef="#ctx0" brushRef="#br0" timeOffset="70109.2864">23170 16315 35 0,'-7'-6'17'0,"25"-3"-21"0,-11 2 27 0,4 1-23 15,3-3 0-15,3-4-1 16,1-3 1-16,0 1-5 16,3-1 1-16,-4 0-5 15,5 1 1-15</inkml:trace>
  <inkml:trace contextRef="#ctx0" brushRef="#br0" timeOffset="70575.5555">23350 16231 30 0,'-14'50'15'0,"4"16"-12"16,6-38 26-16,-3 9-29 15,0 7 1-15,0-3 0 0,0-3 0 16,-4 6-2-16,4-7 1 15,0-5-1-15,4-7 0 16,-1-3-2-16,1-10 0 16,-1-6-1-16,1-6 0 15,-4-6 0-15,-1-3 1 16,1-1 1-16,0-2 1 16,4-7 2-16,-1 0 0 15,4-6 1-15,4 3 1 16,3-3 0-16,3 6 0 15,5 0 0-15,-5 4 1 16,4 5-1-16,0 4 0 16,-3 9 0-16,-4 3 0 0,0 10 0 15,-7 9 1-15,-3-3 0 16,-5 3 0-16,1 3 1 16,-3 1 0-16,3 8-1 15,0-12 0-15,0 1-1 16,3-8 0-16,4-8-1 15,0-1 0-15,7-9-1 16,4-9 0-16,3-10-5 16,4-3 1-16,3-9-7 15,10-16 1-15,1-7-8 16,4-5 1-16</inkml:trace>
  <inkml:trace contextRef="#ctx0" brushRef="#br0" timeOffset="71020.8716">23626 16243 31 0,'-18'44'15'0,"-3"19"-6"0,17-38 19 16,-3 12-26-16,-3 1 0 15,-1-7 2-15,0 7 0 16,4-10-5-16,0-6 0 16,4-3 4-16,-1-10 0 15,4 4-1-15,0-13 0 16,7-19-1-16,7-9 0 15,0-10 0-15,8-6 1 0,-1 4-2 16,-4 2 1-16,1-3-1 16,0 7 0-16,-1 6-1 15,-2 2 1-15,-1 11-1 16,0 2 1-16,-4 10 0 16,1 6 0-16,-4 7 0 15,-7 5 1-15,-4 4 1 16,-3 9 0-16,0 4 0 15,0 5 1-15,0-5 0 16,0-1 1-16,0-3-1 16,4 0 0-16,-1-2 0 15,1-4 0-15,3-4-1 16,0-2 1-16,0-7-2 16,3 4 1-16,1-7-1 15,-1 0 1-15,4-2-4 16,0-8 1-16,4-2-11 15,6-3 1-15,5-1-7 0,-5 1 0 16</inkml:trace>
  <inkml:trace contextRef="#ctx0" brushRef="#br0" timeOffset="71721.6598">24084 16061 16 0,'-7'-12'8'0,"21"-7"-2"0,-7 16-3 16,0-7-3-16,0 7 0 15,4-3-1-15,0-4 1 16,6 1 0-16,-3-3 1 0,0-1 1 16,1 4 0-1,-1-1 2-15,-4 7 0 16,1 0 2-16,-4 6 1 0,0 3 0 16,-7 7 1-16,-4 6 0 15,-3 6 0-15,-7 0-1 16,-7 3 0-1,-7 7-3-15,-4-1 1 0,-7 1-2 16,4-7 0-16,3 0-2 16,8-3 0-16,2-6-6 15,5-7 0-15,6-2-6 16,4-7 0-16,0 0-5 16,7-3 1-16</inkml:trace>
  <inkml:trace contextRef="#ctx0" brushRef="#br0" timeOffset="72076.1046">24112 16143 26 0,'14'-7'13'0,"29"1"-5"0,-33 3 20 16,1 0-24-16,0 0 0 31,10 0 1-31,3-4 1 16,-2-2-7-16,2 3 0 15,-3-1 2-15,-3 1 1 16,-4 12-7-16,-3-2 0 15,-8-1-2-15,-3 6 0 16,-7 10-3-16,-7 6 1 16,-4 0 4-16,-3 0 0 15,4-3 5-15,-1-6 1 16,4-1 4-16,3-5 1 0,4-1 1 16,4-2 1-16,3-7-2 15,3-4 1-15,4-5-3 16,4-4 0-16,3 1-2 15,4-4 0-15,-1-3-2 16,4 1 0-16,-3 2-6 16,0 3 1-16,-4 4-5 15,-4 6 0-15,-6 6-2 16,-8 6 0-16</inkml:trace>
  <inkml:trace contextRef="#ctx0" brushRef="#br0" timeOffset="72833.2952">24243 16331 21 0,'-28'34'10'0,"-11"20"-5"15,32-45 18-15,0-3-20 0,0 1 0 16,3-4 1-16,4-3 0 16,7-7-5-16,4-2 0 15,3-3 3-15,0-4 1 16,4-6-2-16,6 6 1 16,5 1-1-16,-1-1 0 15,4 0 0-15,-1 1 0 16,1 2-1-16,0 0 1 15,0 4-1-15,-11 3 0 16,-4 3 1-16,-10 6 0 16,-10 3-1-16,-4 3 1 15,-4 7 0-15,-3 3 0 16,0-3-1-16,-4 2 1 16,8-2-1-16,3-3 1 0,0-4-2 15,3-9 1-15,4-6-1 16,0-4 0-16,7 1 0 15,0-4 0-15,0 4 0 16,0 3 0-16,0-1 0 16,-3 4 1-16,3 6-1 15,-7 1 1-15,-7 8 0 16,0 4 0-16,0 6 0 16,-4 3 0-16,-3 0 1 15,0 0 0-15,0-3 0 16,0 0 1-16,3-6-1 15,4-1 0-15,0-5 0 16,7-4 0-16,0-6 0 16,7 0 0-16,0-6-1 15,4 3 0-15,3-4 0 0,0 1 0 16,-3 0 0-16,-1 3 0 16,-3 3 0-16,0 3 0 15,-7 6-1-15,0 4 1 16,-3 9-1-16,-4-4 1 15,0-2-1-15,0 0 1 16,0-1 0-16,0-2 0 16,-1 0 0-16,5-10 0 15,-1 6 0-15,4-9 0 16,0 0 0-16,0 0 1 16,4 0-1-16,3-3 0 15,0-3 0-15,0 3 0 0,0-4 0 16,0 1 0-16,0 3 0 15,0-3 0-15,-7 6 0 16,4 3 1-16,-1-3-1 16,1 3 1-16,-1 0-3 15,8 0 0-15,-4 0-9 16,18 4 0-16</inkml:trace>
  <inkml:trace contextRef="#ctx0" brushRef="#br0" timeOffset="73442.3328">24871 15804 26 0,'-11'31'13'0,"18"-6"-13"0,-3-21 12 0,3-1-11 16,7-3 0-16,4-3 0 16,-1-4 1-16,8 1-3 15,-7 6 1-15,-4 3 3 16,-7 3 0-16,-7 10 0 15,-4 9 0-15,-3 7 1 16,-3 2 0-16,-1 1 0 16,-3-4 1-16,10 0-2 15,1 1 1-15,3-4-1 16,0 0 1-16,3-3-1 0,-3 3 1 16,0-6-1-1,0 10 1-15,-3 2-1 0,-1 4 0 16,1-4-2-16,-1 4 1 15,4-13-3-15,0-6 1 16,0-7-6-16,7-8 1 16,4-14-8-16,7-15 1 15,3-3-3-15,7-10 0 16</inkml:trace>
  <inkml:trace contextRef="#ctx0" brushRef="#br0" timeOffset="73605.9134">25284 15879 39 0,'24'16'19'0,"-13"-3"-20"0,-4-10 36 0,0 0-34 16,7 0 0-16,0-6 2 15,4-3 0-15,7-4-5 16,-1-2 0-16,4-1-4 16,-3-3 1-16,-4 1-7 15,-3 2 1-15</inkml:trace>
  <inkml:trace contextRef="#ctx0" brushRef="#br0" timeOffset="73795.7307">25432 15716 28 0,'-28'35'14'0,"17"18"-15"0,7-34 18 15,1 3-17-15,-1 3 0 16,1 3 1-16,-1 0 0 15,1 1-4-15,-1-1 0 16,1-3-4-16,-1-3 0 16</inkml:trace>
  <inkml:trace contextRef="#ctx0" brushRef="#br0" timeOffset="73994.6089">25217 16171 26 0,'-15'0'13'0,"8"0"-11"0,7 0 20 0,7-3-18 16,8-3 1-16,2-1 1 15,1-2 0-15,3-1-8 16,0-2 0-16,0-4 5 16,4-3 1-16,0-6-4 15,-1 3 1-15,-2 4-6 16,-1-1 1-16,-4 3-7 16,-2 7 1-16,-8 12-2 15,-4 6 1-15</inkml:trace>
  <inkml:trace contextRef="#ctx0" brushRef="#br0" timeOffset="74750.4268">25308 16196 21 0,'-21'28'10'0,"-7"-3"-8"15,21-22 20-15,0 4-21 16,3-4 1-16,4-3 0 0,0 0 0 16,7-3-2-16,7-7 0 15,1 1 2-15,-1-4 1 16,3 1-1-16,4-1 0 15,1-2-1-15,2 2 1 16,1 1-1-16,-4-1 0 16,0 4-1-16,1 2 1 15,-8 4 0-15,-4 3 0 16,-6 3 0-16,-8 7 0 16,-3 2-1-16,-3 4 1 15,-5 0 0-15,-2-1 0 16,-1 1-1-16,4 0 0 15,0-4 0-15,3-2 0 16,1-4 0-16,3-3 0 0,3-3-1 16,4 0 1-16,0 0 0 15,7-6 0-15,4-4-1 16,-1 1 1-16,5-4-1 16,-1 1 1-16,0 2 0 15,0 1 1-15,0 0-1 16,-3 2 0-16,-11 7 0 15,0 3 0-15,-4 7 0 16,-3 2 1-16,-7 4-1 16,0 0 0-16,0-4 0 15,3 4 0-15,0 0 0 16,1-7 0-16,3 1 0 16,3-4 0-16,1-3-1 15,3-3 1-15,0 0-1 16,3 3 1-16,-3-3-1 15,4 3 1-15,-1 7-1 0,1-1 1 16,-4-3 0 0,0 4 1-16,0 2-1 0,0-2 0 15,0-1 0-15,-4 4 0 16,1-7 0-16,3 0 1 16,-4 4-2-16,4-7 1 15,0-3 0-15,0 6 0 16,0-6 0-16,7-6 1 15,0 3-1-15,4-7 0 0,0 4 0 16,-1-7 1-16,4-2-1 16,0 5 1-16,4 1-1 15,-4-1 0-15,0 4 0 16,-3 3 0-16,-1 3 0 16,1 3 1-16,-4 3-4 15,0 7 1-15,0 6-8 16,7 6 0-16</inkml:trace>
  <inkml:trace contextRef="#ctx0" brushRef="#br0" timeOffset="75193.7429">26028 15826 38 0,'3'-3'19'0,"43"-3"-25"16,-35-4 30-16,3 4-24 15,7-10 1-15,7 1 0 16,4-4 0-16,0-3-1 15,7-3 0-15,-8 0-4 16,-2 3 1-16,-8 3-6 16,-3 3 1-16,-4 4-2 15,-7 2 0-15</inkml:trace>
  <inkml:trace contextRef="#ctx0" brushRef="#br0" timeOffset="75810.947">26257 15610 25 0,'-28'25'12'0,"-11"28"-13"0,32-40 24 16,0 12-21-16,0 3 0 15,0 3 0-15,3 7 1 16,1-7-4-16,-1 4 0 16,1-1 2-16,-1-6 0 15,1-2-2-15,-1-5 0 16,1-2-1-16,-1-3 1 16,1-7-1-16,3-5 1 15,0-4-1-15,3-7 1 16,8-5 0-16,3-4 1 15,4 0-1-15,-1 1 1 16,8-4 0-16,0 0 0 16,-1-6 0-16,-3 9 1 0,1 1-1 15,-8 8 0-15,-4 7 0 16,-3 10 1-16,-7 5-1 16,-3 14 1-16,-4 5 0 15,-4-3 0-15,1 4 1 16,-1 3 0-16,0 2 0 15,4-5 0-15,4-7 0 16,-1-3 0-16,1 0-1 16,3-6 0-16,0-6-1 15,3-4 1-15,4-3-1 16,0 1 1-16,1-4-1 16,-1-3 1-16,-4-3-1 15,1-4 1-15,-4 1-1 0,-4 0 1 16,-3-1-1-16,-4 4 0 15,-6 0 0-15,-8 3 0 16,0 3 0-16,4 4 0 16,0-1 0-16,3 0 1 15,4 0 0-15,0 7 1 16,7 0 0-16,4 2 0 16,3-2 1-16,3-1 1 15,15 1-2-15,7-7 1 0,6 0-1 16,8 1 1-16,0-7-2 15,-4-7 1-15,4-2-4 16,0-4 1-16,3-5-7 16,8-7 0-16,-5-4-6 15,12 4 1-15</inkml:trace>
  <inkml:trace contextRef="#ctx0" brushRef="#br0" timeOffset="76100.3878">26617 15741 25 0,'4'7'12'0,"20"5"-10"15,-13-9 14-15,14 0-16 16,3 4 1-16,4-1-1 16,3 7 1-16,-3-7-1 0,-4 6 0 15,0 4 0 1,-7 0 1-16,-7 2 0 15,-7 4 1-15,-7 4-1 16,-7 2 1-16,-7 0-1 0,-10-3 1 16,-1-3-1-16,-7-3 1 15,4-7-6-15,0-2 0 16,-1-4-5-16,8-6 1 16</inkml:trace>
  <inkml:trace contextRef="#ctx0" brushRef="#br0" timeOffset="76448.3747">26659 15873 17 0,'-3'22'8'0,"-8"19"-1"0,8-29 7 0,-1 7-14 16,-3 6 1-16,0-3-1 16,0 3 1-16,0 0-2 15,4-6 1-15,-1 6 0 16,4-6 1-16,0 0-1 15,7-3 0-15,0-4 0 16,4-3 0-16,-1-2 1 16,4-7 0-16,0-3 1 15,1-4 0-15,2 1 1 16,-6-3 1-16,3 2 1 16,-14-2 0-16,0 3 0 15,-7-1 0-15,0 4 0 16,-4 0 1-16,-3 3-2 15,0 0 0-15,0 0-2 0,0 0 0 16,7 3-2 0,0-3 0-16,7 0-7 15,7-3 0-15,7 0-6 0,14 3 0 16</inkml:trace>
  <inkml:trace contextRef="#ctx0" brushRef="#br0" timeOffset="76697.9021">27164 15867 29 0,'3'6'14'0,"12"16"-16"0,-8-19 19 0,3 0-17 15,11 0 1-15,8 4-1 16,2-7 1-16,1 0-1 16,0-10 1-16,3 1-2 15,-7-7 0-15,-3-3-6 16,-4-6 0-16</inkml:trace>
  <inkml:trace contextRef="#ctx0" brushRef="#br0" timeOffset="76878.0038">27432 15697 24 0,'-14'26'12'0,"-11"33"-4"0,18-31 15 16,0 7-19-16,-7 6 0 15,-4 2 2-15,-6 1 0 16,6 3-8-16,0-3 0 16,1 0 4-16,-4-6 1 15,3-7-9-15,0-3 0 16,4-6-5-16,4-6 0 15</inkml:trace>
  <inkml:trace contextRef="#ctx0" brushRef="#br0" timeOffset="77062.7399">27086 16121 38 0,'4'3'19'0,"6"9"-18"0,-3-12 33 0,4 4-33 15,0-1 1-15,3 0 0 16,3-3 0-16,1 0-3 15,0-3 0-15,6-4-4 16,-2 1 0-16,-1 0-7 16,-4 0 0-16</inkml:trace>
  <inkml:trace contextRef="#ctx0" brushRef="#br0" timeOffset="77226.5928">26984 15713 26 0,'0'10'13'0,"7"-1"-12"0,-7-9 15 15,7 3-16-15,4 3 0 16,-1 1-1-16,1-1 1 16,-1 0-7-16,1-3 1 15</inkml:trace>
  <inkml:trace contextRef="#ctx0" brushRef="#br0" timeOffset="77812.633">26991 15961 23 0,'-18'19'11'0,"8"-1"-10"0,6-14 16 0,4-4-17 16,4 3 1-16,-1 0 0 16,1 0 0-16,3-3-2 15,0 3 1-15,4 3 1 16,-1 1 0-16,1-4 0 15,-4 3 1-15,0 4 0 16,-7 2 0-16,0-3 1 16,-4 4 1-16,-3 3-1 15,0-4 1-15,0 1-1 16,0-4 0-16,0 1-1 16,0-4 1-16,3 0-2 15,1-3 0-15,3-3-1 16,0 0 1-16,3-6-2 15,1 0 1-15,3 3-1 16,0-1 0-16,4 1 1 16,-1 0 0-16,1 3-1 15,-1 0 1-15,1 3 0 0,-4 4 1 16,-7 2 0-16,0 4 0 16,-3 2 0-16,-5 1 0 15,-2 3 1-15,-1 0 0 16,1-1 1-16,-1 4 1 15,-3-6 0-15,0 0 1 16,0 2 0-16,0-2 1 16,3-3-2-16,4-4 1 15,4-3-1-15,6 4 0 16,4-7-2-16,4 0 1 16,6 3-2-16,-3-12 1 0,8 0-1 15,2-4 0-15,8 7 0 16,0-9 0-16,7 2-1 15,10 4 0-15,4-3-5 16,7-1 0-16,-4 1-12 16,1-1 1-16,3 10-3 15,-14 4 0-15</inkml:trace>
  <inkml:trace contextRef="#ctx0" brushRef="#br0" timeOffset="78281.3866">28000 15757 25 0,'-7'13'12'0,"0"40"-3"16,7-34 16-16,-7 6-22 16,-4 16 0-16,-10-1 2 15,-4 7 1-15,-6 7-7 16,2 5 0-16,1-9 4 16,0 7 0-16,3-1-1 15,1-6 1-15,6-9-6 16,4-3 1-16,7-13-8 15,7-9 1-15,7-10-3 16,0-16 0-16</inkml:trace>
  <inkml:trace contextRef="#ctx0" brushRef="#br0" timeOffset="78597.9413">28032 16249 29 0,'7'35'14'0,"0"-10"-9"0,0-16 24 16,0 4-28-16,4 3 0 15,6-4 1-15,1-9 0 16,-1-3-2-16,5-9 0 16,-1-4 1-16,0 4 1 0,0-7-1 15,-3 1 1 1,-4-4 1-16,-4 0 0 0,-2 0 0 16,-8 0 1-16,-4 4 0 15,-3 2 0-15,-7 4 0 16,-4 2 0-16,1 7-2 15,-1 3 1-15,0 4-2 16,4-1 0-16,4 3-1 16,-1-2 0-16,11-4-7 15,4-3 1-15,6-6-9 16,4-4 1-16,11 1-2 16,-4-1 1-16</inkml:trace>
  <inkml:trace contextRef="#ctx0" brushRef="#br0" timeOffset="78901.0581">28617 15964 42 0,'4'50'21'0,"-4"3"-25"0,3-43 42 16,1 2-36-16,-1 1 0 16,5-4 1-16,-1 1 0 15,3-7-4-15,-3-3 1 16,11-6 2-16,-8-1 1 15,5-5-1-15,-8-7 0 16,3 0-1-16,-10 0 1 16,0 4-1-16,-10 5 1 15,3 1-1-15,-8 3 1 16,1 6-1-16,0 0 1 16,-3 6-1-16,2-3 0 0,5 0-3 15,6 3 0-15,4-2-8 16,7-4 1-16,4 0-7 15,7-7 0-15</inkml:trace>
  <inkml:trace contextRef="#ctx0" brushRef="#br0" timeOffset="79165.9673">29111 15738 37 0,'7'-3'18'0,"0"3"-5"15,-7 0 26-15,-3 6-36 16,-1 10 1-16,-13 12 2 16,-1 10 1-16,-7 6-8 0,-10 3 0 15,-4 0 5-15,-7 9 1 16,1 4-2-16,-1 3 0 16,0 6-2-16,3 3 1 15,-6-3-1-15,3 0 0 16,4-22-5-16,7-10 1 15,10-5-7-15,7-7 0 16,15-6-9-16,6-4 1 16</inkml:trace>
  <inkml:trace contextRef="#ctx0" brushRef="#br0" timeOffset="79478.359">28882 16321 38 0,'7'16'19'0,"14"3"-16"0,-10-19 26 0,3 0-28 16,3 3 1-16,5-3 0 15,-5-6 1-15,12-4-3 16,-5 1 0-16,-6-4 2 16,3-2 1-16,-7-1 0 15,0 4 1-15,-7 2 0 16,-7 4 0-16,-7 3 0 15,-3 3 0-15,-8 3 0 16,-3 0 0-16,3 3-1 16,-6-3 0-16,2 1-1 15,5-1 0-15,-1-3-7 16,-3-3 1-16,14-1-13 16,3 1 1-16,8-6-2 15,-1-4 0-15</inkml:trace>
  <inkml:trace contextRef="#ctx0" brushRef="#br0" timeOffset="84795.1833">29587 16121 21 0,'0'0'10'0,"-3"9"-4"0,-1-3 10 16,-6 7-12-16,6 3 0 15,-6 6 1-15,-11 0 1 16,-4 3-7-16,7-3 0 16,1 3 5-16,-8-6 0 15,14-4-2-15,-3-5 1 16,4-7-1-16,-4-6 0 0,10-4-1 16,4-8 0-1,4-7-1-15,3-7 1 0,7-2-1 16,10 6 0-1,12-3 0-15,-8 3 0 0,4 6-1 16,3 6 1-16,-3 7 0 16,-4 6 0-16,-7 0 0 15,0 0 1-15,0 6 1 16,-7 4 0-16,-3 2 0 16,-7 4 1-16,3 3-1 15,-7 3 1-15,-7 0-1 16,7 0 1-16,-11 0-3 15,11-4 1-15,-4 1-7 16,4 0 0-16,4-6-8 16,7-4 1-16</inkml:trace>
  <inkml:trace contextRef="#ctx0" brushRef="#br0" timeOffset="85364.6908">30152 15795 22 0,'-7'-13'11'0,"25"66"-2"16,-18-31 7-16,-4 13-12 15,-3 9 1-15,0-3 1 16,-11 6 1-16,-3 3-9 16,-7 0 0-16,7 0 5 15,7-6 1-15,-1-3-2 16,1-7 0-16,4-9-1 15,3-6 0-15,3-13-2 16,1-15 0-16,3-7-1 16,14-9 1-16,0-12-1 15,14-14 1-15,4-8-1 16,7-13 0-16,-4 3 1 16,-3 9 0-16,-1 10 2 15,1 9 1-15,-4 13-1 16,8 9 1-16,-5 7 2 15,-2 12 0-15,-5 9 0 0,-2 10 1 16,-8 12-2-16,-4 13 1 16,-6 0-1-16,-8-3 1 15,-3 0-2-15,0-7 0 16,-7 13-2-16,-4-6 0 16,1-4-7-16,-4-5 0 15,6-4-8-15,5-3 1 16</inkml:trace>
  <inkml:trace contextRef="#ctx0" brushRef="#br0" timeOffset="85831.2746">30141 16008 25 0,'7'-10'12'0,"50"4"-6"0,-47 6 9 0,8 0-12 15,-4 0 0-15,7 3 0 16,-3-3 0-16,7 3-4 15,-8 4 0-15,-3-1 3 16,-3 7 1-16,-7-1-3 16,-8 4 1-16,-7-1 0 15,-3 7 0-15,-3-3-1 16,-8-3 0-16,-3-4 0 16,3-2 1-16,4-4-2 15,7-3 1-15,3-3-1 0,8-3 1 16,6-3-1-1,11 0 1-15,0-4-1 0,-3 4 0 16,10 0 0-16,-3-1 1 16,3 4 0-16,-3 3 0 15,-4 0 0-15,-4 0 0 16,-3 6 0-16,-7 7 1 16,-7 6 1-16,-3 3 0 15,-1 3 1-15,1-3 0 16,-1 6 0-16,0-3 0 0,8 0-1 15,-4 0 1-15,3 0-1 16,4-6 0-16,4 0-1 16,3-10 1-16,3-9-6 15,12-9 1-15,6-7-9 16,7-2 0-16</inkml:trace>
  <inkml:trace contextRef="#ctx0" brushRef="#br0" timeOffset="86099.4196">30974 15628 43 0,'-32'13'21'0,"15"25"-25"0,6-29 31 16,-3 13-28-16,-4 6 1 15,-10 10 0-15,3 9 0 16,-3-6 0-16,0 3 1 16,0-7-3-16,3-5 1 15,7-7-4-15,8-7 0 16,3-8-4-16,17-13 0 16,8-7-2-16,3-12 1 15</inkml:trace>
  <inkml:trace contextRef="#ctx0" brushRef="#br0" timeOffset="86668.9509">30921 15757 19 0,'21'-28'9'0,"11"25"-8"0,-22 0 17 0,-2 6-17 16,-1 0 1-16,-4 9 1 15,4 7 1-15,-7 3-5 16,-7 9 0-16,4 1 4 16,-8 2 0-16,-3-5 0 15,3 2 0-15,-3 0-1 16,4-6 0-16,-4-3-1 15,10-6 1-15,-3-3-1 16,7-7 0-16,0-6-1 16,7-6 1-16,4-7-1 15,-1 0 0-15,1-2 0 16,6-4 1-16,-6 3-1 16,-4 1 0-16,0 2 0 15,-7 13 0-15,0 0 0 16,0 6 0-16,-3 7 0 15,-5 3 0-15,-2 2 0 0,-1 4 0 16,1 0 0 0,-1 0 1-16,1 0 0 0,-1 3 0 15,0 0-1 1,1-3 1-16,3 0-1 0,0 0 1 16,3-3-1-16,1-3 0 15,3-4 0-15,3-2 0 16,4-4 0-16,4-3 0 15,-1-3 0-15,1 0 0 16,0 0 0-16,-4 0 1 0,-4 0-1 16,-3 0 1-16,0 3 0 15,0 3 1-15,-3 7-1 16,-1 0 0-16,1 2 0 16,-4-2 1-16,7-1-2 15,0 1 1-15,0-4 0 16,10-9 0-16,-3 0-3 15,11-12 1-15,6-1-6 16,1-3 1-16,10-2-6 16,4-4 0-16</inkml:trace>
  <inkml:trace contextRef="#ctx0" brushRef="#br0" timeOffset="87887.4573">31369 15694 27 0,'-11'0'13'0,"4"7"-11"0,-3-1 18 16,6 3-18-16,-10 7 1 16,-7 6 1-16,-4 6 0 15,1 13-5-15,-8-4 1 0,4-2 3 16,6-4 1-16,8-6-2 15,0-6 0-15,21-3-1 16,0-4 1-16,7-8-2 16,8-4 1-16,2-10-1 15,8-5 1-15,-4-1-1 16,-3-6 0-16,3 3-2 16,-7 0 1-16,-3 4-1 15,-7 8 0-15,-8 4 0 16,-3 3 0-16,-3 6 0 15,-8 4 1-15,-7 2 0 16,4-2 1-16,-3 5-1 16,-1-2 1-16,7-4-1 15,1 1 1-15,3-1 0 16,3-2 0-16,4-4-1 16,7-3 1-16,7 0 0 15,4-3 0-15,0 3-1 16,-4-4 1-16,7 4 0 15,0 0 1-15,-7 4-1 16,-3 2 0-16,-8 3 0 16,4 10 0-16,-14-3 0 0,4-1 1 15,-8 4-1 1,-3 0 1-16,-7 3-1 0,-4-3 0 16,1-4 0-16,2-2 1 15,8-4 0-15,0 1 0 16,4-4-1-16,6-3 1 31,18-12 0-31,4-4 0 16,3-2-1-16,0-1 1 0,-3-3-1 15,-1 3 0-15,-2-2-1 16,-1 8 1-16,-11 1-1 16,4 6 0-16,-7 3 0 15,-7 3 0-15,7 3 0 16,-3 3 1-16,-4 4-1 15,0 6 1-15,-4 3 0 16,-3 3 0-16,3 9 0 16,1 4 0-16,3 9 0 15,-11 3 0-15,7 0 0 16,1 4 0-16,-1-4 0 16,1-9 1-16,-1-7-1 15,0-6 0-15,1-6-1 16,3-6 1-16,0-7-2 15,3-2 1-15,-3-7-2 16,14-13 1-16,-3-9-1 0,3-6 1 16,0 0 0-16,3-4 0 15,5 1 0-15,-5 3 1 16,8 3 0-16,-8 9 1 16,1 3 0-16,-11 1 0 15,-11 12 2-15,1 9 0 16,-8-2 0-16,-3 5 1 15,-4 1 0-15,-3 9 1 16,3-10-1-16,4-2 0 16,7-1-2-16,4-3 0 0,2-3-1 15,5 4 1-15,14-7-1 16,3-10 0-16,14 1-1 16,0-7 1-16,4-3-1 15,0-3 1-15,-4 4-1 16,-7-11 1-16,4 20-1 15,-11-4 1-15,-4 7 0 16,1 3 0-16,-11 9 0 16,0 7 1-16,0-1 1 15,-4 17 0-15,-3-4 0 16,7 3 1-16,0 0-1 16,0 0 0-16,0-3-1 15,0-6 1-15,11 0-6 16,-4-6 1-16,4-4-8 15,6 0 0-15</inkml:trace>
  <inkml:trace contextRef="#ctx0" brushRef="#br0" timeOffset="100453.1555">32149 15704 34 0,'7'-10'17'0,"-4"13"-13"0,-3 1 17 0,-10 5-19 15,-12 7 0-15,-6 12 1 16,-3 3 1-16,2 7-5 16,-6-1 1-16,0-2 2 15,3-4 1-15,4-2 0 16,14-1 0-16,0-6 0 16,14-3 1-16,7-1-2 15,3-2 1-15,11-3 0 16,1-4 0-16,16 0-1 15,-2-2 0-15,-1-4-1 16,4-3 1-16,-1 0-3 16,1 0 0-16,0-10-4 15,-11-5 1-15,-7-1-3 0,-6 0 0 16,-8-6-1-16,-7-3 0 16,-7-3 1-16,-4 3 1 15,0 6 3-15,1 4 1 16,-1 5 3-16,1 16 0 15,-8 13 2-15,-3 16 1 16,-7 2 0-16,3 10 1 16,-10 10-1-16,3 6 0 15,4 9-2-15,-4-6 1 0,0-7-2 16,4 7 0-16,0-16-2 16,17-9 1-16,1-10-5 15,10-6 0-15,10-9-3 16,1-7 1-16,6-12-4 15,5-9 1-15,-1-16 1 16,0-10 0-16,4-6 4 16,-11 3 1-16,-4 7 5 15,-10 2 1-15,0 10 5 16,-10 10 1-16,-4 6 2 16,-4 6 0-16,0 6 0 15,-6 3 0-15,6 1-3 16,0-1 0-16,15-3-4 15,3-6 1-15,0 0-3 16,10-6 1-16,12-6-6 16,9-4 0-16,8-6-5 15,11-3 1-15,9 0-5 16,9-3 1-16,-16 2-1 0,-2 8 1 16,-11 2 9-1,63 85 3 1,-183-144 6-16,102 75 0 15,-3 0 5-15,-8 0 1 16,11 0 1-16,-3-7 1 16,14 1-7-16,-4-3 0 15,0-1-1-15,-3 1 0 0,3-4-1 16,-7 1 0 0,-10-10-2-16,-4 6 0 15,-7-3 0-15,-7 1 1 0,-4 5-2 16,1 0 0-16,-4 4-2 15,-4 3 0-15,7 6-5 16,1 3 0-16,-1 0-6 16,4 0 1-16,4 7-5 15,3-1 1-15,3 0-3 16,4-2 0-16</inkml:trace>
  <inkml:trace contextRef="#ctx0" brushRef="#br0" timeOffset="101067.5933">32607 16055 26 0,'0'-6'13'0,"0"9"-8"15,0 0 22-15,-3 3-24 16,-4 0 0-16,-4 1 1 16,1-1 0-16,-8 7-5 0,4-4 0 15,-4 3 3-15,-3 4 1 16,0 0-2-16,-7-4 0 16,6 1-1-16,5-1 0 15,3 1-2-15,0 0 1 16,10-1-1-16,4 1 0 15,0-1 0-15,4 7 0 16,3-3-1-16,0-1 1 16,-4 7 2-16,8 3 0 15,-4 4 0-15,-4 5 1 16,-3-6 0-16,7-3 0 0,-14-3 1 16,7 7 0-16,-3-11-1 15,-4 4 0-15,7-3-3 16,-11-6 1-16,1-4-3 15,3-3 1-15,-8 1-2 16,-2-7 1-16,-4-7 0 16,3-2 1-16,-3-4 1 15,10-2 0-15,1-1 3 16,10 0 1-16,3 4 1 16,11-1 1-16,0 1 0 15,8 2 1-15,6 1 0 16,-7 3 0-16,7 3-2 15,-7-4 0-15,8 4-1 16,-8 3 0-16,0 3-1 16,-7 4 0-16,-10 2-1 15,-4 0 1-15,-4 10-2 16,-10 0 1-16,-7-3-1 16,-7 6 1-16,3-4 0 0,-3-2 1 15,10-3 0-15,7-4 0 16,1 0 1-16,17-5 0 15,7-1 0-15,4 0 1 16,13-9-2-16,5-7 0 16,13-3-8-16,-3-6 1 15,21-3-8-15,3 0 1 16</inkml:trace>
  <inkml:trace contextRef="#ctx0" brushRef="#br0" timeOffset="101291.6468">32607 16234 47 0,'-70'9'23'15,"66"-9"-20"-15,4 0 40 0,4-3-40 16,13 0 1-16,5 0 0 16,9 0 0-16,8-4-6 15,21 1 1-15,7 0 3 16,-7-4 1-16,0 1-5 15,3-1 0-15,5 1-8 16,-8 3 1-16,-4 3-8 16,-14 6 1-16</inkml:trace>
  <inkml:trace contextRef="#ctx0" brushRef="#br0" timeOffset="101795.7869">32724 16303 43 0,'-39'3'21'0,"35"-3"-23"0,4 0 33 16,4-3-30-16,6 0 0 16,12 3 0-16,6-4 1 15,11 1-2-15,3 0 0 0,-3 0-2 16,0 0 1-16,-1 0-6 16,-6 3 0-16,-11 0-3 15,-14 0 0-15,-3 3-1 16,-8 3 0-16,-6 0 5 15,-8 4 0-15,-14-1 7 16,-6 10 0-16,9-3 5 16,-2-1 1-16,2 14 0 15,1-11 1-15,7 4-3 16,0 0 1-16,10 3-3 16,-6-3 0-16,6-3-2 15,0 0 1-15,8-3-3 16,-4-1 0-16,-4 1-1 15,4-7 1-15,4 4-2 16,-4-4 1-16,-4-2 0 16,8-1 0-16,-5 0 2 15,8 0 0-15,8 1 3 16,-5-7 1-16,8 0-1 16,6 0 1-16,1 0 0 15,14-7 1-15,6-2-2 0,5-4 0 16,6-5-6-16,-10-4 1 15,3-3-6-15,-3-13 0 16,-11-6-4-16,1 0 1 16</inkml:trace>
  <inkml:trace contextRef="#ctx0" brushRef="#br0" timeOffset="101990.0258">33115 15945 37 0,'-14'-12'18'0,"-7"59"-15"0,14-29 34 0,-4 4-32 16,1 10 0-16,-8 12 2 15,-3 3 0-15,3 12-9 16,4 10 0-16,-3-9 6 16,6 3 1-16,4-10-4 15,7-9 1-15,0-10-7 16,10-9 1-16,8-6-8 16,-7-13 1-16,10-2-5 15,7-17 0-15</inkml:trace>
  <inkml:trace contextRef="#ctx0" brushRef="#br0" timeOffset="102148.5101">33193 15908 54 0,'-4'3'27'0,"-3"22"-33"0,7-19 53 16,0 3-47-16,0 7 0 15,0 0-2-15,0-1 1 16,11-2-9-16,-11 3 0 15,10-4-5-15,-10-2 0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08:33.555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21117 6613 25 0,'0'22'12'0,"14"-9"-6"0,-7-13 12 15,1 0-16-15,6 0 1 16,7 3 1-16,-4 0 0 16,-2 3-4-16,-5 3 0 15,-13 7 4-15,-8 6 0 16,-10 3-1-16,-7 7 0 16,-4 8-1-16,4 10 1 15,-1-12-2-15,8 0 1 16,7-7-2-16,4-3 1 15,2-3 0-15,12-3 0 16,3 0 0-16,0 7 1 16,4-4 0-16,-4 3 1 0,-4 9 0 15,-3 4 1-15,0-3-1 16,0 6 1-16,0 3-1 16,0-3 0-16,0-4-1 15,0 1 1-15,0-9-2 16,4-4 1-16,-1-9-2 15,4-7 1-15,4-9-8 16,3-9 1-16,4-10-10 16,14-12 1-16,6-3-2 15,5-7 0-15</inkml:trace>
  <inkml:trace contextRef="#ctx0" brushRef="#br0" timeOffset="256.0229">21516 6905 44 0,'-7'31'22'0,"3"7"-27"0,4-26 43 15,-3 10-36-15,-1 6 1 16,1 7 0-16,-4-4 1 0,3 4-6 15,-3-1 1-15,4-6 2 16,-1 1 1-16,4-7-8 16,0-7 0-16,4-5-8 15,-1-4 0-15</inkml:trace>
  <inkml:trace contextRef="#ctx0" brushRef="#br0" timeOffset="429.3765">21675 6958 29 0,'-4'-6'14'16,"-3"31"1"-16,4-16 15 0,-4 7-28 16,-4 12 0-16,0 3 1 15,1 1 0-15,-1-7-4 16,4 3 1-16,0-6 0 16,7-3 1-16,0-3-8 0,4-7 1 15,3-3-6 1,7-3 0-16</inkml:trace>
  <inkml:trace contextRef="#ctx0" brushRef="#br0" timeOffset="594.7239">21957 6823 30 0,'-4'3'15'0,"-10"63"-6"0,11-44 20 16,-11 13-28-16,-8 8 1 15,1 4 1-15,-7-3 0 16,7 0-4-16,3 3 0 0,4-6-1 15,4-6 1-15,6-4-10 16,8 0 0-16</inkml:trace>
  <inkml:trace contextRef="#ctx0" brushRef="#br0" timeOffset="1132.8675">22299 6626 37 0,'-49'-4'18'0,"13"33"-14"16,26-23 25-16,-1 3-29 16,1 4 1-16,3-1 0 15,3 4 1-15,4-3-3 16,4-4 1-16,6-3 1 0,1 1 0 15,3-1-1-15,0 0 0 16,-3 4 0-16,-1-1 1 16,-3 0-1-16,-3 1 1 15,-4 5-1-15,-4 1 0 16,1 3 1-16,-1 3 1 16,1-6 0-16,-1-7 1 15,4 4-1-15,0-10 0 16,4 3 0-16,3-6 1 15,0-6-2-15,7-4 0 0,3 4-1 16,1 0 1-16,0-1-1 16,-8 7 1-16,-3 10-4 15,-3 6 1-15,-11 2-1 16,-4 7 1-16,-3 7-1 16,-3 5 1-16,-1 1-1 15,0-7 0-15,4 1 2 16,0-7 1-16,3 0-1 15,4-6 1-15,7-4 0 16,0-5 0-16,7-7-1 16,4-3 1-16,7-16-7 15,10-9 1-15,11-6-6 16,0-10 1-16</inkml:trace>
  <inkml:trace contextRef="#ctx0" brushRef="#br0" timeOffset="1320.8497">22627 6619 45 0,'-7'-6'22'0,"21"-3"-24"0,-7 5 41 15,4-5-39-15,7 3 0 16,6-10 1-16,4 0 1 16,11-6-7-16,7 1 1 15,11-1-9-15,-1 6 1 16,0 3-1-16,-10 7 0 15</inkml:trace>
  <inkml:trace contextRef="#ctx0" brushRef="#br0" timeOffset="1694.9584">22634 6864 35 0,'-28'16'17'0,"17"-20"-18"0,11-5 33 0,4 0-32 15,3-1 1-15,4-5 1 16,6-1 0-16,8-3-3 16,3-3 1-16,4 0 1 15,7 0 0-15,3 6-1 16,0 4 1-16,-10 3-1 16,-4 2 0-16,-14 10 0 15,-10 7 1-15,-18 9-1 16,-7 6 1-16,-4 9 0 15,-3 4 1-15,0 9 0 16,3-6 1-16,4-7-1 0,3 1 1 16,4-7-1-16,3-6 1 15,4-10-1 1,4-2 0-16,3-10-1 0,10-13 0 16,4-9-4-16,4-12 0 15,3-4-6-15,7-9 0 16,1-3-6-16,-5-10 1 15</inkml:trace>
  <inkml:trace contextRef="#ctx0" brushRef="#br0" timeOffset="1890.4269">22867 6381 34 0,'-39'19'17'0,"32"25"-14"0,4-22 26 0,-1 9-28 16,1 10 0-16,-4 18 1 15,-4 13 0-15,-3 13-3 16,-4 19 1-16,1-10 1 15,-1-3 1-15,4-7-2 16,3 1 0-16,1-13-4 16,-1-12 1-16,4-13-7 15,0-16 1-15,3-6-3 16,4-25 1-16</inkml:trace>
  <inkml:trace contextRef="#ctx0" brushRef="#br0" timeOffset="2265.1883">22807 6858 34 0,'11'-32'17'0,"-22"29"-13"0,8 6 34 16,-8 0-35-1,-3 10 0-15,-4 12 1 16,1 0 1-16,-1-3-7 0,4 6 1 16,3-6 3-16,4-6 1 15,4 0-3-15,3-4 1 16,7-2-1-16,3-7 1 15,4-6-2-15,4-7 1 16,3 4 0-16,7-10 0 16,-3 0-1-16,-4 4 1 15,-7 9-1-15,-14 9 1 16,-10 7-1-16,-8 12 0 0,-7 9 1 16,-3 4 1-16,0-7 1 15,0 1 1-15,3-1 0 16,8-6 0-16,2-3 0 15,8-3 1-15,4-7-2 16,10-2 0-16,7-7-4 16,7-9 0-16,7-4-14 15,18 7 0-15,4-22-1 16,-1-10 1-16</inkml:trace>
  <inkml:trace contextRef="#ctx0" brushRef="#br0" timeOffset="2865.2583">23230 6754 35 0,'46'-41'17'0,"7"13"-23"15,-28 22 30-15,3 0-24 16,0 2 0-16,1 1 0 15,-1 3 1-15,-11 3-1 16,-6 4 1-16,-11 5-1 16,-14 10 1-16,-11 0 1 15,-3 6 1-15,0 7 1 16,0 3 1-16,3-1 0 0,4-5 0 16,3-7-1-16,4-3 1 15,7-10-2-15,7-3 1 16,7-9-3-16,3-6 0 15,5-16-5-15,16-3 1 16,12-6-6-16,6-7 1 16,8-3-6-16,-8 4 0 15</inkml:trace>
  <inkml:trace contextRef="#ctx0" brushRef="#br0" timeOffset="3165.6025">23872 6478 27 0,'11'-12'13'0,"-25"24"-4"0,7-6 18 0,-7 7-24 16,-7 6 0-16,-1 3 2 15,1 3 1-15,4-13-6 16,3 4 0-16,3-3 4 16,4-1 0-16,3-6-1 15,8 1 0-15,3-1-1 16,7-3 0-16,4 0-1 16,3 0 0-16,0 1-1 15,-3-1 1-15,-1-3 0 16,-3 3 0-16,-7 3 0 15,-7 3 0-15,-3 4-1 16,-8 3 1-16,-3-1 0 16,0 4 0-16,-4-3-2 15,1 0 0-15,-1-4-5 16,1-3 0-16,-1-2-5 16,4-1 0-16,3-3-4 0,4-3 0 15</inkml:trace>
  <inkml:trace contextRef="#ctx0" brushRef="#br0" timeOffset="3411.7196">23756 6723 25 0,'14'-19'12'0,"-7"10"-2"0,-7 9 18 16,-3 0-27-16,-4 6 0 15,-4 3 2-15,-3 4 1 16,0 2-4-16,0 1 1 0,0-3 3 16,3-1 1-16,4 1 0 15,3-4 0-15,4-3-1 16,0 1 1-16,8-7-2 15,-1 3 0-15,3-3-1 16,4 0 0-16,4-3-1 16,-4-4 0-16,0 4-5 15,0 0 0-15,-3 0-6 16,-4 3 1-16,-4 3-7 16,-6 7 1-16</inkml:trace>
  <inkml:trace contextRef="#ctx0" brushRef="#br0" timeOffset="3797.2052">23534 7121 23 0,'-21'25'11'0,"-11"3"1"15,28-25 12-15,-3 4-21 0,-3-4 1 16,3-3 1-16,7 3 1 16,0 0-7-16,3-6 0 15,8-6 5-15,3 2 1 16,4-8-2-16,6-4 0 15,4 0-1-15,1 3 0 16,-1-6-1-16,0 0 0 16,0 0-1-16,1 1 1 15,-5 2-2-15,-3 6 1 16,-6 7 1-16,-5 3 0 16,-6 9 0-16,-4 3 1 15,-4 7-1-15,-3 6 1 16,-4 0-1-16,1 0 1 0,-1-6-2 15,1 6 1-15,-1-4 0 16,4 1 0-16,0-6-1 16,0-4 1-16,3 1-1 15,1-4 1-15,3 0-1 16,3-3 1-16,5-3-5 16,6-6 0-16,3 0-12 15,4 3 1-15</inkml:trace>
  <inkml:trace contextRef="#ctx0" brushRef="#br0" timeOffset="4235.7336">24257 6522 41 0,'-4'22'20'0,"-6"31"-13"0,6-43 24 0,1 5-30 15,-1 4 1-15,4 0 0 16,0-3 0-16,4-4-3 16,3 1 1-16,0-7-2 15,4 0 1-15,3-6-5 16,0-3 0-16,3-3-7 15,5-3 1-15,-5 2-1 16,4 1 0-16</inkml:trace>
  <inkml:trace contextRef="#ctx0" brushRef="#br0" timeOffset="4336.2787">24458 6607 23 0,'-3'-7'11'0,"-15"14"-9"0,11-4 20 0,-4-3-22 0,1 3 0 15,-4 3-1-15,-1 1 0 16,1-7-3-16,4 0 0 15,-1 0-3-15,1-7 0 16</inkml:trace>
  <inkml:trace contextRef="#ctx0" brushRef="#br0" timeOffset="4922.3011">24370 6271 26 0,'-7'-6'13'0,"3"12"-9"0,4 7 23 0,-3 15-25 15,-4 10 0-15,0 12 1 16,-4 6 1-16,0-2-5 16,1 5 1-16,-1-6 2 15,1 7 0-15,-1 3-1 16,1-1 1-16,3 1-1 16,-4 3 0-1,0-10-1-15,1-9 0 0,3-3-3 16,-4-3 1-16,4 0-2 15,-3-10 0-15,-1-6-3 16,4-6 1-16,0-6-2 16,0-10 0-16,3-13 0 15,-3-2 1-15,0-16 2 16,0-4 0-16,0-5 5 16,0-1 1-16,0 0 4 15,3 7 1-15,4-3 3 16,0-1 0-16,4 7 0 0,3 3 0 15,4 3-3-15,6 3 1 16,-3 3-3-16,4 4 0 16,0 2-1-16,-1 7 0 15,-3 3-1-15,0 7 1 16,-3 2-1-16,-4 10 0 16,-7 6 0-16,-3 3 1 15,-5 3-1-15,-2 4 1 16,-8-1-1-16,-3 4 1 0,3-7-1 15,1-6 1-15,3-6-2 16,3 3 1-16,4-9-1 16,7-4 0-16,7-3 0 15,11-6 0-15,-1-12-5 16,8-13 1-16,10-7-8 16,4-15 0-16,3 0-6 15,15-3 1-15</inkml:trace>
  <inkml:trace contextRef="#ctx0" brushRef="#br0" timeOffset="5248.75">24737 6494 50 0,'-14'9'25'0,"10"-6"-29"16,4 1 45-16,4-1-41 16,3 3 0-16,0 0 1 15,0-3 0-15,3 4-2 0,1-4 0 16,0 0-5-16,3 0 1 15,-4 6-3-15,1-2 1 16,-4-1-3-16,-7 10 1 16,-7 2 2-16,-4 4 0 15,-6 4 7-15,-5 2 1 16,-2 0 4-16,-4 0 1 16,3 0 2-16,0-3 1 15,8 7-2-15,2-10 1 16,5-3-3-16,6-10 0 15,11-6-3-15,4-9 1 0,10-4-5 16,4-11 1-16,0-5-6 16,6-5 0-16,5-10-7 15,-1-15 0-15</inkml:trace>
  <inkml:trace contextRef="#ctx0" brushRef="#br0" timeOffset="5552.2685">24998 6309 35 0,'-14'31'17'0,"-7"48"-13"15,14-51 25-15,-8 16-27 16,1 3 1-16,-3 12 2 16,-1 7 1-16,0 13-7 15,1 2 0-15,-1 4 4 16,4-16 1-16,0-7-3 16,0-5 0-16,0-4-7 0,-4-9 1 15,-3-9-6-15,0-10 1 16,0-10-2-16,-1-8 1 15,-2-10 5-15,-5-7 0 16,8 1 9-16,4-1 1 16,2-5 7-16,12-4 1 15,6 0 1-15,8 3 0 16,7-6-4-16,13-3 1 16,1-3-10-16,7-3 1 15,10-1-16-15,1 4 1 16</inkml:trace>
  <inkml:trace contextRef="#ctx0" brushRef="#br0" timeOffset="6151.9463">25312 6616 43 0,'3'-6'21'0,"22"-4"-21"0,-18 7 26 16,11-6-26-16,-4 3 1 16,14-4 0-16,-3 4 0 15,7 0-1-15,-8-1 0 16,4 4-3-16,-6-3 1 15,-8 12-4-15,-4-3 0 0,-6 13-3 16,-4-3 1-16,-14 2-1 16,3-2 1-16,-21 9 5 15,8-3 0-15,-15 6 7 16,11-6 0 0,-1-4 4-16,8-2 1 0,4-4 1 15,2 1 1-15,8-1-3 16,4-3 1-16,3 1-4 15,0-4 0-15,10-6-2 16,1 3 0-16,10-10-3 16,-3 1 1-16,10-7-6 15,-7 3 0-15,11-2-5 16,-7-7 1-16,-4 0-6 16,-3-6 0-16</inkml:trace>
  <inkml:trace contextRef="#ctx0" brushRef="#br0" timeOffset="6317.9382">25573 6441 35 0,'-11'-13'17'0,"-3"10"-15"0,11 12 29 16,-8 10-29-16,-3 16 1 16,-7 2 2-16,-4 10 1 15,-7 0-7-15,4 0 0 16,3 3 4-16,-3 7 0 16,3-1-6-16,1-2 1 15,6-17-10-15,8-2 1 16,6-7-3-16,11-9 1 15</inkml:trace>
  <inkml:trace contextRef="#ctx0" brushRef="#br0" timeOffset="6496.6824">25421 6858 46 0,'4'-4'23'0,"-1"23"-24"0,-3-6 46 0,4-1-44 16,-1 1 0-16,4-1 0 15,7-2 1-15,1-4-3 16,2-3 1-16,4-6-5 15,11-9 1-15,7-7-7 16,3-3 0-16,1 3-4 16,6-9 1-16</inkml:trace>
  <inkml:trace contextRef="#ctx0" brushRef="#br0" timeOffset="6967.0877">25968 6419 38 0,'-25'37'19'0,"1"38"-21"0,17-49 34 0,-4-1-31 16,0 6 0-16,-6 7 2 0,-1-4 0 16,0 7-4-16,4 3 1 15,0-10 1-15,4-5 1 16,3-1-1-16,0-9 0 16,7-10 0-16,3-18 0 15,11-4-1-15,-3-6 1 16,3-12-1-16,3-1 1 15,5-11 0-15,2-8 0 16,5 1-2-16,2-3 1 16,1 9 0-16,-4 6 1 15,-7 13 0-15,-3 16 0 0,-7 6 0 16,-4 12 1-16,-11 10 0 16,-3 12 0-16,-7 1 0 15,-7-1 0-15,-4 4-1 16,1-1 1-16,-1-3-1 15,4-6 0-15,3-3-1 16,4-3 1-16,3-6-1 16,4-4 0-16,4 1 0 15,3-4 0-15,3-3 0 16,4 0 0-16,0 0 0 16,4-3 1-16,-4 0-1 15,4 0 1-15,-4 0-2 16,0 0 1-16,0 3-8 15,0-3 0-15,3 10-8 16,1-1 0-16</inkml:trace>
  <inkml:trace contextRef="#ctx0" brushRef="#br0" timeOffset="7249.8099">26395 6447 49 0,'-35'3'24'0,"63"25"-27"0,-21-25 39 0,0-3-36 15,3 0 1-15,5-3 0 16,2-3 0-16,8-4-1 15,0 1 0-15,3-10-5 16,0 0 1-16,0-9-7 16,-3 3 1-16,0 3-4 15,-8-6 1-15</inkml:trace>
  <inkml:trace contextRef="#ctx0" brushRef="#br0" timeOffset="7617.2492">26621 6259 36 0,'-39'53'18'0,"-7"66"-20"15,35-84 33-15,-6 9-31 16,-1 12 0-16,0 0 0 0,-6 10 0 16,6 3 0-16,4 0 0 15,3-3 0 1,1-13 0-16,3-6-2 0,3-9 1 16,8-13-4-16,3-12 1 15,3-16-5-15,1-13 0 16,0-12-2-16,-1-10 1 15,1 0 8 1,56 10 2 0,-138 16 5-16,61-17 1 15,-8 11 6-15,-7 8 1 16,1 1 2-16,-1 9 0 0,7 9-7 16,4-3 1-16,7-2-4 15,4-1 0-15,10 0-3 16,7-6 1-16,7-7-3 15,4-2 0-15,6-4-8 16,8-6 1-16,11 0-10 16,-1-6 1-16</inkml:trace>
  <inkml:trace contextRef="#ctx0" brushRef="#br0" timeOffset="7821.6711">26885 6375 63 0,'-17'9'31'0,"20"-3"-34"0,4-9 56 16,0 0-53-16,7 3 1 15,4-3-1-15,3-3 1 16,11-7-2-16,3-6 1 16,4 1-3-16,7-1 0 15,7-3-6-15,3 0 0 16,-3-3-10-16,-7 9 1 15</inkml:trace>
  <inkml:trace contextRef="#ctx0" brushRef="#br0" timeOffset="8009.7635">27076 6240 37 0,'-53'31'18'0,"25"41"-16"0,21-50 23 0,-1 10-25 15,1-4 1-15,4 3-1 16,3 4 1-16,3-7-2 15,4-6 1-15,4-6-4 16,7-13 0-16,3-6-6 16,7-13 0-16,0-3-1 15,1-6 1-15</inkml:trace>
  <inkml:trace contextRef="#ctx0" brushRef="#br0" timeOffset="8424.8181">27333 6262 39 0,'-3'3'19'0,"-26"0"-20"16,19-6 42-16,-4 6-40 15,0 6 0-15,-4 13 0 16,-3 0 1-16,0 7-6 16,-4 2 1-16,-3 0-3 15,0 4 1-15,3 2-5 0,-3 1 1 16,-1-3-3-16,5-4 1 16,-1-6 4-16,4 0 1 15,3-6 6-15,8 0 0 16,3-4 6-16,3-2 0 15,8-1 4-15,3 1 0 16,3-7-1-16,8 1 0 16,0-7-3-16,3-7 0 15,3-2-3-15,1-4 1 16,0 1-2-16,-8-1 0 16,-2 7-2-16,-12 0 1 0,-6 3-1 15,-12 3 0-15,-2 3-1 16,-4 3 1-16,3 3 0 15,0 1 1-15,4-4 0 16,4 0 1-16,-1-3 0 16,4 1 0-16,7-4 0 15,7-7 0-15,4 1-4 16,6-3 1-16,4 2-7 16,4 1 1-16,3 0-8 15,-6 6 1-15</inkml:trace>
  <inkml:trace contextRef="#ctx0" brushRef="#br0" timeOffset="8720.9317">26945 6992 39 0,'-53'54'19'0,"14"-26"-13"0,32-22 30 16,0-3-34-16,4 4 0 16,3-7 0-16,10-7 0 15,12-2-5-15,2-7 1 16,4-6-2-16,4-3 1 15,7-3-4-15,-4 0 0 16,1 3-1-16,-8 3 1 16,-3 9 1-16,-11 4 1 15,-7 9 5-15,-11 6 1 16,-3 10 4-16,-7 3 0 16,0 3 4-16,-4 3 0 0,4 0 0 15,4 0 1-15,-1-3-4 16,7 0 1-1,4-7-6-15,11 1 0 0,10-7-16 16,7-5 1-16</inkml:trace>
  <inkml:trace contextRef="#ctx0" brushRef="#br0" timeOffset="9144.6872">27411 6481 47 0,'7'-3'23'0,"74"-25"-17"0,-63 19 30 0,6-4-35 16,5 0 0-16,6 4 1 15,4 0 0-15,-1-4-4 16,5 1 0-16,-1-1-3 16,-3 7 0-16,-4-1-5 15,-3 4 0-15,-7-3-5 16,-4 6 1-16</inkml:trace>
  <inkml:trace contextRef="#ctx0" brushRef="#br0" timeOffset="9310.3328">27944 6378 27 0,'-25'6'13'0,"-17"-9"-6"15,27 3 20-15,-6 6-25 16,-3 7 1-16,-5 2 1 16,-6 11 0-16,-4-1-6 15,0 6 1-15,-6 0 3 0,-1 1 1 16,0-7-5-16,7-3 1 16,11-3-9-16,3-4 0 15,18-2-1 1,7-4 0-16</inkml:trace>
  <inkml:trace contextRef="#ctx0" brushRef="#br0" timeOffset="9498.1261">27672 6597 41 0,'14'13'20'0,"-3"18"-17"0,-11-24 42 0,0 5-44 16,-4 7 1-16,-3 3 0 15,-4 3 1-15,1 6-4 16,-1 4 0-16,-3-1 0 15,4-2 1-15,-1-7-6 16,4-6 0-16,0-7-8 16,3 1 0-16,8-7-1 15,3-9 1-15</inkml:trace>
  <inkml:trace contextRef="#ctx0" brushRef="#br0" timeOffset="9642.9796">27753 6666 41 0,'4'-3'20'0,"3"6"-18"15,0-3 41-15,-4 0-42 16,1 7 1-16,-1-1 0 16,8 3 0-16,6 1-7 15,8 2 0-15,3-2-8 16,4-1 0-16</inkml:trace>
  <inkml:trace contextRef="#ctx0" brushRef="#br0" timeOffset="10300.4489">28621 6230 36 0,'-4'-9'18'0,"-10"15"-14"0,7-6 22 16,-7 3-24-16,-14 4 0 15,3-1 4-15,-14 7 0 16,4 2-7-16,7-5 1 16,7-1 3-16,7 4 0 15,7-1-1-15,17 1 0 16,4 5-2-16,4 1 1 16,3 3 0-16,7 3 0 15,-10-3 0-15,0 0 1 16,-4 3 0-16,-7 0 0 0,-7 0 0 15,-4 4 1-15,-10-10-2 16,-7-1 1-16,0 1-1 16,-11 0 1-16,4-3-4 15,-4-1 1-15,-3-2-7 16,3-7 1-16,0-3-7 16,8-3 1-16,6-3-4 15,4-3 1-15</inkml:trace>
  <inkml:trace contextRef="#ctx0" brushRef="#br0" timeOffset="10427.6666">28243 6579 37 0,'15'-7'18'0,"2"17"-20"16,-13-10 34-16,3 0-32 15,3 0 0-15,8 3-4 16,7-3 1-16,3 3-1 16,4 0 1-16,-1 0-8 15,12 0 1-15</inkml:trace>
  <inkml:trace contextRef="#ctx0" brushRef="#br0" timeOffset="10706.3798">28646 6594 36 0,'-18'10'18'0,"-17"2"-16"0,21-6 31 15,-11 1-28-15,4-1 0 16,-8 0 3-16,1 1 0 16,0 2-11-16,14 0 0 15,3 4 7-15,11-1 0 0,7 4-2 16,4 0 1-16,3-1-2 15,7 1 0-15,-3 6 0 16,-4 3 1-16,0 3 0 16,-3 4 0-16,-4-4 0 15,-4 0 0-15,-6 4 0 16,-8-7 1-16,-3-3-2 16,-7 0 1-16,-4-7-7 15,-10-2 0-15,10-7-8 16,1-3 1-16,-1-3-6 15,4-9 0-15</inkml:trace>
  <inkml:trace contextRef="#ctx0" brushRef="#br0" timeOffset="10821.4829">28452 6811 36 0,'24'-4'18'0,"15"1"-20"0,-25 3 29 16,0 0-27-1,7 0 0-15,-3 0-7 0,3 0 1 16,0 0-1-16,4-3 1 15</inkml:trace>
  <inkml:trace contextRef="#ctx0" brushRef="#br0" timeOffset="11467.2749">29090 6296 31 0,'-14'19'15'0,"-25"-3"-7"0,25-10 23 15,-11 10-29-15,-3 3 1 16,-7 3 2-16,7-1 1 16,-1 1-7-16,5-6 1 15,3-3 3-15,10-4 1 16,4-3-2-16,7 1 0 16,7-1-1-16,4 0 0 15,20-3-1-15,5 4 1 16,2 2 0-16,8 7 1 15,-7 6 0-15,-11 0 0 16,4-1 1-16,-14 8 0 0,-1 5 0 16,-6 1 0-16,-8 9 0 15,-6 6 0-15,-8 6-1 16,-6-2 0-16,-5-4-1 16,-9-3 1-16,-1-10-5 15,4-2 1-15,-4-13-7 16,7-3 0-16,1-16-7 15,-1-6 0-15,11-10-3 16,0-12 1-16</inkml:trace>
  <inkml:trace contextRef="#ctx0" brushRef="#br0" timeOffset="11693.5776">28900 6785 36 0,'14'4'18'0,"39"2"-20"15,-39-6 33-15,3 0-29 16,5 0 1-16,-5-3 2 0,-3 0 0 15,4-1-5-15,-8 1 0 16,-2 0 5-16,-8 3 0 16,-8-3-1-16,-9 3 1 15,-1 0-2-15,-10 3 0 16,0 0-1-16,3 0 0 16,-3 1-3-16,10-4 1 15,8 0-7-15,6 0 0 16,15-4-9-16,6 1 0 15</inkml:trace>
  <inkml:trace contextRef="#ctx0" brushRef="#br0" timeOffset="12043.3982">29422 6557 45 0,'-11'6'22'0,"92"-12"-14"0,-53 9 32 15,1 0-38 1,13 3 0-16,-7-3 0 0,4 0 0 16,0 1-3-16,-4-4 0 15,4 3 0-15,3-6 0 16,-6-7-7-16,6 1 1 16,-10-1-8-16,-4 1 0 15</inkml:trace>
  <inkml:trace contextRef="#ctx0" brushRef="#br0" timeOffset="12231.1786">29880 6381 45 0,'-31'13'22'0,"-1"18"-14"0,21-19 36 0,-6 7-42 16,-5 9 1-16,-16 7 1 15,-12-1 0-15,1 1-6 16,-4-1 1-16,7 1 0 15,7-4 0-15,11-6-10 16,3-3 1-16,11 3-7 16,4-3 1-16</inkml:trace>
  <inkml:trace contextRef="#ctx0" brushRef="#br0" timeOffset="12456.9085">29718 6632 46 0,'-7'6'23'0,"10"7"-17"0,1-10 39 16,-4 3-42-16,7 7 0 16,-3 5 1-16,6 4 0 15,8 0-6-15,3 10 1 16,4 2 3-16,6 4 1 16,5 3-2-16,13-4 1 15,4 1-4-15,0-1 0 16,0 1-10-16,3 0 0 15,-3-1-6-15,-3-18 1 16</inkml:trace>
  <inkml:trace contextRef="#ctx0" brushRef="#br0" timeOffset="13271.5292">24119 9278 35 0,'-3'10'17'0,"-18"-4"-9"0,10 0 18 15,-3 4-24-15,-14 5 0 16,0 7 1-16,-4-3 1 15,-10 6-6-15,-1 4 1 16,1 2 3-16,3 0 1 16,4-3-5-16,-1 1 1 15,8-7-6-15,4-10 1 0,9 1-6 16,12-7 0-16</inkml:trace>
  <inkml:trace contextRef="#ctx0" brushRef="#br0" timeOffset="13471.3783">23745 9545 19 0,'22'-19'9'0,"2"13"4"0,-17 6 8 0,0 6-15 16,0 7 0-16,-3-1 4 16,-4 4 1-16,0 6-13 15,-4 9 0-15,1 7 8 16,-1 0 0-16,-3-4-3 16,4 4 1-16,-1-7-3 15,1 3 1-15,3-12-7 16,7-6 1-16,3-6-10 15,8-7 1-15,0-6-1 16,13-10 0-16</inkml:trace>
  <inkml:trace contextRef="#ctx0" brushRef="#br0" timeOffset="13947.3212">24345 9282 30 0,'-14'12'15'0,"-25"4"-12"0,29-4 28 16,-4 7-28-16,-1 3 1 16,-6-3 2-16,4 3 0 0,3 0-8 15,3 0 1-15,4 3 5 16,7-3 0-16,0 0-2 16,3 0 1-16,1 0-2 15,0 6 0-15,-4-3 0 16,3 0 0-16,-3 3 0 15,0 1 0-15,0-1-1 16,0-6 1-16,0-10-1 16,0 1 1-16,0 2-2 15,0-2 1-15,0-4-4 16,0-5 1-16,0-4-3 16,0 3 1-16,0-3-2 15,-3-7 0-15,-1-5 0 16,4-4 1-16,0-3 1 15,4 1 0-15,3-4 2 16,0 0 1-16,0 0 1 16,0 6 0-16,0 0 1 15,0 4 0-15,3-1 1 16,1 1 0-16,3-1 0 16,0 1 0-16,0-1-1 0,4 1 1 15,-4-1-4-15,0 0 1 16,0 1-5-16,-3 2 0 15</inkml:trace>
  <inkml:trace contextRef="#ctx0" brushRef="#br0" timeOffset="14177.4796">24313 9482 20 0,'-7'0'10'0,"4"-9"-8"0,3 9 13 0,0-3-13 16,0 3 1-16,0-3 2 15,0 3 1-15,0 0-7 16,0 3 1-16,-4 3 5 15,4 3 0-15,0 4-2 16,4 3 1-16,-1 2-2 16,4-2 1-16,-3-3-1 15,3-4 0-15,0-3-2 16,0 1 1-16,0-1-6 16,4 0 1-16,-1 0-7 15,1 7 0-15</inkml:trace>
  <inkml:trace contextRef="#ctx0" brushRef="#br0" timeOffset="14370.8475">24264 9924 29 0,'-18'4'14'0,"15"-8"-4"0,3 4 18 15,3-6-26-15,4 3 0 16,4-3 0-16,0-4 1 15,6-2-4-15,4-4 1 16,1-3-3-16,6 0 1 16,4-2-9-16,10 8 0 15</inkml:trace>
  <inkml:trace contextRef="#ctx0" brushRef="#br0" timeOffset="14835.6318">25146 9241 29 0,'-21'-3'14'0,"17"0"-5"0,1 6 17 16,-11-3-25-16,-4 9 0 15,0 4 1-15,-6 9 1 16,-8 9-4-16,-3-6 1 0,-8 3 1 16,5 0 1-16,-1 1-4 15,3-7 1-15,8-4-7 16,4-5 0-16,9 0-3 15,8-4 0-15</inkml:trace>
  <inkml:trace contextRef="#ctx0" brushRef="#br0" timeOffset="15016.8974">24857 9495 28 0,'17'6'14'0,"-6"19"-6"0,-8-12 24 0,1-1-28 15,-4 4 0-15,0 6 2 16,-4 6 1-16,1 7-9 15,-4 2 1-15,0 1 4 16,0 3 1 0,0-1-9-1,3-2 0-15,1-13-9 16,6-6 1-16</inkml:trace>
  <inkml:trace contextRef="#ctx0" brushRef="#br0" timeOffset="15205.1683">25114 9476 46 0,'4'-3'23'0,"10"-10"-18"0,-4 10 36 15,5 0-41-15,2-3 1 16,1 3-1-16,7 0 1 16,-1-1-1-16,-3 1 0 15,1-3-2-15,2 0 0 0,-3 3-6 16,1-4 0-16,-5 1-7 15,1 3 1-15</inkml:trace>
  <inkml:trace contextRef="#ctx0" brushRef="#br0" timeOffset="15368.2577">25284 9420 25 0,'-29'22'12'0,"-6"-4"-9"16,25-8 12-16,-8 5-15 15,-7 4 0-15,0 0-4 16,4 6 1-16,4 6-2 16,-1 1 1-16,4-1-3 15,3 1 1-15</inkml:trace>
  <inkml:trace contextRef="#ctx0" brushRef="#br0" timeOffset="15707.9994">25005 9783 28 0,'0'-12'14'0,"10"-16"-11"0,-2 15 30 15,2 0-30-15,4-5 0 16,4 5 1-16,3-3 0 16,4 4-5-16,-1 2 0 15,5 4 4-15,-1 0 1 16,-3 0-2-16,-4 6 1 16,-4 3-1-16,-3-3 1 15,-3 0-1-15,0 9 0 16,-8 1 0-16,-3 2 0 0,-7 1-1 15,-3 2 0 1,-5 1 0-16,-2 0 0 0,3-1-1 16,-4 1 1-1,4-3 0-15,3-1 1 0,4-6-1 16,0 1 0-16,4-4 0 16,3-3 0-16,7 0-2 15,0 0 1-15,3 0-11 16,5 0 0-16,-1 6-5 15,-7 0 1-15</inkml:trace>
  <inkml:trace contextRef="#ctx0" brushRef="#br0" timeOffset="57848.8377">12305 15569 27 0,'0'-6'13'0,"18"2"-2"0,-8 1 13 0,11-3-22 15,11 0 0-15,7-4 1 16,0-2 0-16,3-7-4 16,-3 0 1-16,-4-3 2 15,-3-6 1-15,-4-3-5 16,0-4 1-16,-3 1-5 15,-4 5 0-15,-7-2-5 16,-7 0 0-16</inkml:trace>
  <inkml:trace contextRef="#ctx0" brushRef="#br0" timeOffset="58024.665">12636 15083 23 0,'-28'41'11'0,"11"59"-8"15,13-59 14-15,-6 18-16 16,-5 17 0-16,5 5 1 15,3 10 0-15,0 6-2 0,3 4 0 16,4-4 2-16,4-13 0 16,3-8-4-16,0-7 1 15,3-19-7-15,1-9 1 16,0-16-1-16,-1-10 0 16</inkml:trace>
  <inkml:trace contextRef="#ctx0" brushRef="#br0" timeOffset="58242.405">12506 15748 33 0,'-35'9'16'0,"-32"82"-17"0,53-60 35 0,-1 4-31 16,1-4 0-16,4 1 2 16,3-7 1-16,7-3-8 15,3-7 1-15,8-5 4 16,13-13 1-16,5-10-4 15,10-12 1-15,3-10-8 16,0-12 0-16,1 10-6 16,-1-7 0-16</inkml:trace>
  <inkml:trace contextRef="#ctx0" brushRef="#br0" timeOffset="58444.3855">12883 15450 41 0,'-17'-3'20'0,"10"28"-13"15,7-22 33-15,0-3-38 16,7 0 1-16,3-3 0 0,4 0 1 16,15-7-5-16,2-2 0 15,8-7 3-15,4 0 1 16,-5-6-6-16,-2-3 1 16,-5-1-7-16,-2 1 1 15,-5 3-8-15,-2 9 1 16</inkml:trace>
  <inkml:trace contextRef="#ctx0" brushRef="#br0" timeOffset="58594.704">12958 15359 29 0,'-50'59'14'0,"32"26"-10"0,18-76 18 0,0 4-22 16,4 0 1-16,3-1 0 15,11-3 0-15,3-2-3 16,7-4 0-16,4-6-5 15,0-4 0-15,6-5-2 16,1-7 1-16</inkml:trace>
  <inkml:trace contextRef="#ctx0" brushRef="#br0" timeOffset="58745.3592">13268 15202 35 0,'-11'13'17'16,"-6"40"-21"-16,13-37 34 0,-3 5-30 15,-3 5 0-15,-5 5-1 16,1 3 0-16,4-2-4 0,-1-1 0 31</inkml:trace>
  <inkml:trace contextRef="#ctx0" brushRef="#br0" timeOffset="59344.9734">12905 15770 22 0,'-15'0'11'0,"12"9"-2"0,3-9 4 0,3-9-12 16,1 2 1-16,3-5 3 16,4-4 0-16,10-6-5 15,4-3 0-15,3 0 3 16,4 0 1-16,-1 6-1 15,5 0 0-15,-8-3-2 16,0 0 0-16,-3 7-1 16,-8 2 1-16,1 7-1 15,-4 9 1-15,-7 3 0 16,-3 4 0-16,-4 5-1 16,-4 4 1-16,-6 3-1 15,-5 0 0-15,-2 0-1 16,-4-3 1-16,3-4-2 15,0-2 1-15,4-7 0 16,0 1 0-16,7-7 0 16,7 0 1-16,7-10 0 15,7-2 0-15,4-1 0 16,0-3 0-16,-1-2 0 0,1 2 1 16,-1 3-1-16,-2 1 1 15,-5-1-2-15,-3 7 1 16,-3 9-1-16,-8 3 0 15,-3 7-1-15,-7 6 1 16,-11 0-1-16,-3 3 1 16,0-4 0-16,0-2 1 15,3-7 1-15,4 1 0 16,7-1-1-16,10-2 1 16,4-1-1-16,11-6 1 15,3-3-1-15,3-4 0 0,5-2-3 16,-1 0 0-16,0-1-4 15,-3 1 1-15,-4 2-3 16,0 4 0-16</inkml:trace>
  <inkml:trace contextRef="#ctx0" brushRef="#br0" timeOffset="59651.3466">13169 15738 19 0,'-32'13'9'16,"-3"18"-1"-16,25-15 13 0,-1-4-17 15,-3 1 0-15,3-4 0 16,1 1 0-16,3-4-6 15,7-3 1-15,0-3 3 16,7-6 1-16,7-10-3 16,0 0 1-16,4 4-1 15,3-4 1-15,0 1-1 16,-3 2 0-16,-4 4 0 0,0-1 0 16,-4 4 1-16,-3 6 0 15,-3 0 0-15,-4 3 1 16,-4 6 1-16,1 7 1 15,-4 3 0-15,3 3 0 16,-3-3-1-16,7 0 0 16,7-4-1-16,0 1 1 15,4-7-9-15,3-2 1 16,7-7-8-16,7-7 0 16</inkml:trace>
  <inkml:trace contextRef="#ctx0" brushRef="#br0" timeOffset="60200.6284">13624 15447 31 0,'-28'0'15'0,"60"6"-8"0,-18-3 17 15,7 0-23-15,4-3 1 16,3-6-1-16,4-7 1 16,3 1-3-16,0-10 1 15,-3-6 0-15,-4 2 1 16,-3-2-5-16,-4 3 0 15,-10 3-4-15,-8 3 0 16,-6 4-2-16,-8 2 0 16,-6 4 3-16,-1-1 0 15,0 7 7-15,1 10 0 16,-1 8 4-16,-3 17 1 16,3 5 2-16,1 13 1 15,-1 4-1-15,0 2 0 0,1 4-1 16,-1-10 0-16,0 6 0 15,1-2 1-15,-1-1 0 16,0-9 0-16,-3 0-1 16,0-13 0-16,3-9-2 15,1-9 1-15,6-7-3 16,1-12 0-16,10-10-1 16,7-6 1-16,7 0-6 15,14-6 1-15,7-16-7 16,4-3 0-16,3 0-6 15,4-7 0-15</inkml:trace>
  <inkml:trace contextRef="#ctx0" brushRef="#br0" timeOffset="64449.0425">14213 15246 25 0,'-14'0'12'0,"32"6"-3"0,-11-12 15 16,4 0-22-16,-1 2 0 15,8-5 1-15,-4 0 1 16,0-1-5-16,4-2 0 16,-4-7 3-16,3 0 1 15,-2-3-2-15,-1 0 0 0,-4 3-2 16,-3 4 0-16,-7 2-2 16,-3 1 0-16,-4 5-1 15,-4 10 1-15,1 7 0 16,-8 6 1-16,-3 2 3 15,-4 4 1-15,4-3 1 16,3 6 0-16,4 3 1 16,4 1 1-16,6-7-2 15,4 3 1-15,4-6-3 16,6-1 1-16,8-2-1 16,-4 0 0-16,4-7-3 15,-1-6 1-15,1-3-6 16,-1-3 1-16,1 0-6 15,0 3 1-15</inkml:trace>
  <inkml:trace contextRef="#ctx0" brushRef="#br0" timeOffset="64975.0859">14376 15356 24 0,'-18'15'12'0,"-7"32"-6"0,15-34 14 15,-4 3-17-15,-7 2 1 16,3-2 1-16,-3 6 0 15,3-6-7-15,4-4 1 16,3-2 3-16,4-1 1 16,4-3-2-16,3 1 0 15,3-4-1-15,8-3 0 16,3-3 0-16,4-4 0 0,-1 1 0 16,4-3 0-16,1-4 0 15,-1 1 0-15,-4 2-1 16,-2 1 1-16,-5 6-1 15,-3 6 1-15,-7 6 0 16,-3-3 0-16,-4 7 0 16,-4 6 0-16,-3 3 1 15,0 0 1-15,-4 0-1 16,4-4 1-16,3 1-1 16,4-3 1-16,4-4-1 15,6-5 0-15,4-7-1 16,4-3 0-16,0-7 0 15,3-2 0 1,7-4 0 0,-3 3 0-16,-1 1 0 15,-3 6 0-15,-7 2 0 16,-3 4 0-16,-4 7 0 16,-4 5 1-16,1 1-1 0,-1 3 0 15,-3-4 0-15,4 1 1 16,3-4-3-16,3-3 1 15,1-3-5-15,3-6 0 16,3-6-6-16,8-7 1 16</inkml:trace>
  <inkml:trace contextRef="#ctx0" brushRef="#br0" timeOffset="65963.9553">14584 15174 28 0,'-18'6'14'0,"29"-6"-9"0,-4 0 20 0,10 0-25 15,5-3 1-15,6 0-1 16,0 0 1-16,4 3-1 16,-4 0 0-16,-3 0 0 15,-4 3 1-15,-3-3-1 16,-4 9 1-16,-7 4 0 15,-7-1 0-15,-4 4 0 16,-6 0 1-16,-8 6-1 16,-3-4 0-16,-4 1 0 15,-3-3 0-15,0 0-1 16,3-7 0-16,4 0-1 16,7-2 1-16,3-4-1 0,11 0 0 15,7-3 0-15,4-3 0 16,6 0 0-16,1-4 1 15,0 1-1-15,-4-3 0 16,0-1-3-16,-4 4 1 16,-2 3-1-16,-8 6 1 15,-4 0-1-15,-7 10 1 16,-3-1 1-16,-10 1 0 16,-1 2 4-16,4 4 0 15,3-3 0-15,0-4 1 16,8-2-1-16,3-1 0 0,3 1 0 15,4-4 0-15,14-6-2 16,4-3 1-16,3 3-1 16,4-6 0-16,-4-1 0 15,0 4 0-15,0-3 0 16,-6 6 0-16,-1-3 1 16,-4 3 0-16,-3 0-3 15,0 0 0-15,-3 3-1 16,-4-3 0-16,-7 3 0 15,-4 3 0-15,1 1-1 16,-1 2 1-16,0 7 2 16,-3-1 1-16,4 1 1 15,-1 0 0-15,1 3 0 16,-4-1 0-16,3 4-1 16,-3 3 1-16,7 0-1 0,-4-3 1 15,4-3-1-15,0-3 0 16,0 0-1-16,3-7 1 15,1-3-3-15,3 1 1 16,3-4-3-16,-3-3 1 16,11-7-1-16,-4-2 1 15,0-4-1-15,0-2 1 16,0-1 3-16,0 0 1 16,0 1 4-16,0 2 0 15,-3 1 1-15,-4 2 1 16,-7 4 1-16,-7 0 1 0,-4 6-2 15,1 6 0 1,-1 6-1-16,-3 4 0 0,0 0 1 16,-1 3 1-16,5-4-2 15,3-2 0-15,3 3-1 16,8-4 0-16,3 4-1 16,7-7 1-16,3 4-3 15,8-4 1-15,10-6-2 16,7-3 1-16,8-3-10 15,6-3 1-15,0 0-7 16,4-4 1-16</inkml:trace>
  <inkml:trace contextRef="#ctx0" brushRef="#br0" timeOffset="66450.0018">15586 15155 33 0,'-18'12'16'0,"4"4"-7"15,7-3 21-15,-4 6-26 16,-3 12 1-16,0 10 2 16,-4 12 0-16,-13 0-9 15,-12 7 0-15,-2 6 6 16,-12 0 1-16,1 3-3 0,6 3 0 16,4-6-4-1,8-13 1-15,9-9-7 0,8-19 0 16,7-10-7-1,11-8 0-15</inkml:trace>
  <inkml:trace contextRef="#ctx0" brushRef="#br0" timeOffset="66702.4597">15293 15691 39 0,'28'-9'19'0,"-7"9"-9"0,-14 0 28 0,0 3-35 15,0 0 1 1,4 3 1-16,0 4 1 0,3-1-7 15,0-6 0-15,7 10 4 16,-3 2 1-16,3 4-3 16,4 0 1-16,-1 6-1 15,1-6 0-15,0 0-1 16,-1-4 1-16,-3-2-1 16,4 3 0-16,0-4-4 15,-4 1 0-15,-3-4-8 16,3 1 1-16,0 8-6 15,-7-8 0-15</inkml:trace>
  <inkml:trace contextRef="#ctx0" brushRef="#br0" timeOffset="67480.8832">16489 15506 29 0,'7'50'14'0,"-32"19"-7"0,18-53 18 16,-3 3-23-16,-5 3 1 15,-9 6 1-15,-1 0 0 16,-3 0-5-16,0-9 1 16,-1-3 3-16,5-16 1 15,6-16-3-15,4 1 1 0,3-14-1 16,8-11 0-1,10-11-1-15,7-2 0 0,0 0 0 16,4 6 1 0,-1 3-1-16,5 9 0 0,-5 10 0 15,4 10 0-15,1 5 1 16,-1 10 0-16,0 3 0 16,-7 7 0-16,0 2 1 15,-7 10 0-15,0 0 0 16,-3-3 1-16,-1-3-2 15,1-1 0-15,-1 4-10 16,1-6 1-16,-1-4-7 16,1-3 1-16</inkml:trace>
  <inkml:trace contextRef="#ctx0" brushRef="#br0" timeOffset="67835.1514">17321 15183 34 0,'-3'3'17'0,"-8"-3"-13"0,8 3 24 0,-4 7-26 16,-4-1 0-16,-3 10 1 15,-4 0 0-15,1 6-4 16,-4 0 0-16,-1 0 1 16,5 0 1-16,3-3-6 15,3-6 0-15,4-4-7 16,3-5 1-16,4-4-1 15,0 0 1-15</inkml:trace>
  <inkml:trace contextRef="#ctx0" brushRef="#br0" timeOffset="68053.833">17212 15368 22 0,'11'-9'11'0,"-4"-1"7"16,-7 10 21-16,0 3-37 15,0 1 0-15,0 2 2 16,-4 6 1-16,1 4-7 0,-4 6 1 15,-4 3 3 1,0-6 1-16,-3 3-2 0,0 0 0 16,4-3-4-16,-1-4 0 15,4 1-3-15,0-3 0 16,3-1-3-16,1-2 1 16,-1-1-5-16,4-3 1 15,0 4 2-15,0-4 0 16</inkml:trace>
  <inkml:trace contextRef="#ctx0" brushRef="#br0" timeOffset="68492.0863">17159 15581 16 0,'-35'-12'8'0,"35"9"-5"16,0 3 14-16,0 0-17 15,0 0 1-15,0 0-1 16,0 0 1-16,0 0-1 15,0 0 0-15,0 0 0 0,0 0 0 16,0 0 1-16,0 0 0 16,3 3 0-16,-3-3 1 15,4 3 1-15,-1 0 1 16,4 7 0-16,1 2 0 16,-1 7 0-16,0 3 1 15,3 0-2-15,1 9 1 16,-1 10-2-16,1 0 0 15,0 6-3-15,-1-10 1 16,1 1-7-16,-1-10 1 16,1-3-5-16,7-12 0 15</inkml:trace>
  <inkml:trace contextRef="#ctx0" brushRef="#br0" timeOffset="68763.6156">17582 15456 41 0,'18'3'20'0,"0"-22"-22"15,-11 13 37-15,3-3-34 16,4-4 0-16,11 1 0 0,3-4 1 15,1 0-2-15,-1-3 0 16,0 4-2-16,4-1 1 16,-4 3-6-16,-7 4 1 15,-3 3-7-15,-15 12 1 16</inkml:trace>
  <inkml:trace contextRef="#ctx0" brushRef="#br0" timeOffset="69149.2011">17632 15541 41 0,'-28'25'20'0,"6"-10"-21"0,22-15 36 0,0 0-33 16,8 0 0-16,-1 0 1 16,3-6 0-16,8 0-4 15,-1 0 0-15,5-4 3 16,2-2 0-16,4-7-1 16,-3 0 0-16,0-3-2 15,-4 10 1-15,-3-1-1 16,-4 7 0-16,-4 3-1 15,-3 9 1-15,-3 10-1 16,-8-1 1-16,-3 13 0 16,0 4 1-16,-3 9 0 15,-4-4 1-15,3 10 1 16,-3 7 0-16,3-4 1 16,1 6 1-16,-1-9 0 15,4-6 1-15,-3-3 0 16,-1-10 0-16,0-3-1 15,-3-6 0-15,4-4-1 16,-1-5 0-16,1-10-2 16,2-3 1-16,5-10-7 0,-1-6 1 15,8-15-11 1,10-10 1-16,7 6-5 0,0-9 1 16</inkml:trace>
  <inkml:trace contextRef="#ctx0" brushRef="#br0" timeOffset="69534.5862">18323 15327 36 0,'4'13'18'0,"13"12"-13"0,-9-19 28 15,-1 4-33 1,3-4 1-16,1 0 0 0,10-3 0 16,4 1-4-1,6-8 1-15,1-2-4 0,3-3 0 16,-6-4-6 0,6 4 1-16</inkml:trace>
  <inkml:trace contextRef="#ctx0" brushRef="#br0" timeOffset="70383.1421">18715 15236 35 0,'-18'29'17'0,"-45"87"-11"0,42-82 28 0,-15 10-31 15,-3 19 1-15,-6 6 2 16,-1 15 0-16,-7 7-8 16,7-3 1-16,4-6 4 15,-1-7 1-15,4-12-2 16,8-10 0-16,3-12-2 15,10-10 1-15,7-12-6 16,15-13 1-16,3-15-5 16,0-13 0-16,4-6-1 15,-1-13 0-15,-3-25 0 16,4-3 0-16,-1 9 6 16,4 4 1-16,1 3 5 15,2-1 1-15,4 14 2 16,4 5 0-16,3 10 0 15,11 3 1-15,0 3-2 16,10 7 1-16,-3 2-3 16,0 4 1-16,-7 3-2 15,-7 3 1-15,-4 0 0 16,-7 3 0-16,-7 3 0 16,-7 7 0-16,-7 3-1 0,-10 2 1 15,-8 1 0-15,-7 3 0 16,-7 0 0-16,1 0 0 15,6-3-2-15,4-3 1 16,10-4-1-16,11 7 1 16,11-7-1-16,6 1 0 15,5 0-1-15,9-1 1 16,-2 1 0-16,-1-1 0 0,-3 10 0 16,-4 0 0-16,-7 6 0 15,-4 4 1-15,-6-4-1 16,-4 3 0-16,0 4 0 15,-4 2 0-15,-6-5 0 16,-1-1 0-16,-3-6-2 16,0-3 0-16,0-6-3 15,0-1 1-15,0-5-4 16,3-10 1-16,4-10-2 16,4-8 0-16,3-4 1 15,0 0 1-15,0 3 3 16,0 0 1-16,-4 0 4 15,-3 4 1-15,-4 5 3 16,-3 1 1-16,-7 6 1 16,-4 3 0-16,4 0 0 15,0 3 1-15,3-3-2 16,1 3 0-16,-1 0-3 16,8 0 1-16,2-3-1 15,8 0 1-15,4 0-2 0,10 0 0 16,11 0-1-16,-1-3 0 15,5 0 0-15,-1-6 1 16,-3-4-4-16,-1 10 1 16,1-7-9-16,0 1 1 15,3 3-6-15,0-4 0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09:53.48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7497 5155 15 0,'-46'6'7'0,"25"-15"5"15,21 2 7-15,7-2-15 16,3-7 0-16,8-2 5 16,14-4 0-16,6-13-10 15,8-3 0-15,4-12 8 16,6-9 0-16,8-4-2 15,17 10 0-15,10-1-3 0,-9 10 1 16,-8 7-2-16,-7 2 1 16,-4 7-1-16,-6 3 0 15,-5 6-1-15,-9 0 1 16,-4 4-2-16,3 2 1 16,-10 4-7-16,-8-1 0 15,-6 4-7-15,-7 3 0 16</inkml:trace>
  <inkml:trace contextRef="#ctx0" brushRef="#br0" timeOffset="224.0057">8523 4173 22 0,'11'-18'11'0,"17"30"-1"0,-21-6 9 0,7 10-15 16,0 3 1-16,0 9 4 15,0 3 0-15,-3 4-10 16,-4-1 0-16,-3 7 7 15,-8 3 1-15,-3 0-3 16,-11 0 1-16,-3 0-2 16,0-3 0-16,0-4-1 15,3-5 0-15,8-11-8 16,3-2 1-16,14-6-10 16,14-23 1-16</inkml:trace>
  <inkml:trace contextRef="#ctx0" brushRef="#br0" timeOffset="741.2607">9430 4004 24 0,'0'-25'12'0,"-4"16"3"16,1 5 5-16,-1 4-18 15,-3 7 1-15,-11 5 2 0,-3 4 0 16,-7 18-6-16,-14 10 0 16,-11 13 4-16,3 5 0 15,5-11-1-15,2-1 0 16,4-3-7-16,11-6 0 16,7-7-7-16,10-9 1 15</inkml:trace>
  <inkml:trace contextRef="#ctx0" brushRef="#br0" timeOffset="922.3347">9289 4324 31 0,'17'-13'15'0,"4"16"-11"0,-14-3 20 0,4-6-23 16,0 0 1-16,3-3 1 16,3-1 0-16,8 1-4 15,0-4 1-15,0 7-2 16,-4 3 1-16,-4 3-7 15,-3 3 0-15,-10 6-3 16,-11 10 1-16</inkml:trace>
  <inkml:trace contextRef="#ctx0" brushRef="#br0" timeOffset="1429.6743">9359 4437 25 0,'-25'9'12'0,"4"-3"-6"0,21-6 21 0,0 0-27 15,0 0 0-15,7-3 1 16,4 0 1-16,0-3-2 15,3-4 0-15,0 4 1 0,0-6 0 16,-4 2 0-16,1 4 1 16,3 6-2-16,-7 3 1 15,-3 3 0-15,-4 4 0 16,-4 2-1-16,-3 7 0 16,4 6 0-16,-8 0 0 15,4-3 0-15,3 3 0 16,1 10-1-16,-4-1 1 15,3 1 0-15,1-7 0 16,-1-6 0-16,4-6 0 16,0 3 0-16,4-13 0 15,-1-3 0-15,4-9 0 16,0-4 0-16,1-12 0 0,6 3 0 16,-4 1 0-1,1 2-1-15,-4 3 1 0,0 4 0 16,-4 0 0-16,-6 2-1 15,-4 7 1-15,0 13 1 16,-4 3 0-16,1 2 1 16,-4 11 0-16,-1-1 0 15,1 0 1-15,0 3 0 16,4-2 0-16,3-7-1 16,3-4 1-16,0-2-2 15,4-3 1-15,8-10 0 16,-1-3 0-16,3-6-4 15,4-10 1-15,7-6-8 16,8-9 1-16,-1-4-6 16,0-9 1-16</inkml:trace>
  <inkml:trace contextRef="#ctx0" brushRef="#br0" timeOffset="1616.2941">9656 4409 41 0,'-43'25'20'0,"36"-29"-21"0,7 4 36 16,4 4-33-16,-1-1 0 16,8 0 1-16,10-3 0 15,7 0-4-15,4-3 1 0,7-4 2 16,0-5 0-16,-4-1-8 16,-3 1 1-16,-1-1-8 15,1-2 0-15</inkml:trace>
  <inkml:trace contextRef="#ctx0" brushRef="#br0" timeOffset="2068.1461">9800 4076 24 0,'0'6'12'0,"0"35"-1"0,0-19 10 0,-7 22-19 15,-11 9 1-15,-3 10 1 16,-3 0 0-16,-1 18-5 15,7 10 0-15,1-3 4 16,3-10 0-16,6-5-8 16,8-11 0-16,18-8-6 15,-4-14 1-15</inkml:trace>
  <inkml:trace contextRef="#ctx0" brushRef="#br0" timeOffset="2543.7935">10220 4167 25 0,'56'-44'12'0,"-10"3"-9"0,-32 32 15 0,8 6-15 16,-1 3 0-16,-4 9 3 15,5 7 1-15,-8 12-7 16,-4 7 0-16,-6 9 6 16,-4 3 1-16,-11-10-2 15,-6 4 0-15,-8 0-1 16,-3 3 0-16,-11-7-2 16,0 7 0-1,-10 13-2 1,6-7 1-16,12-16-8 15,6-15 0-15,7-16-7 16,4-18 0-16</inkml:trace>
  <inkml:trace contextRef="#ctx0" brushRef="#br0" timeOffset="2721.7056">10128 4380 30 0,'14'3'15'0,"4"29"-5"0,-11-26 18 15,0 10-25-15,0 12 0 16,4-3 1-16,-1-3 0 15,4 9-5-15,1 1 1 16,-1-4 4-16,3 0 0 16,-3-6-6-16,4-6 1 15,-4-1-6-15,4-8 0 16,-4-7-6-16,-4-13 0 16</inkml:trace>
  <inkml:trace contextRef="#ctx0" brushRef="#br0" timeOffset="2865.5416">10329 4296 36 0,'-10'-22'18'0,"-1"25"-15"0,11 0 29 0,-3 6-30 16,3 1 0-16,3 2 0 15,4 1 1-15,4-1-3 16,6 1 0-16,12 0-4 16,-5-4 0-16,8-9-8 15,-4 0 1-15</inkml:trace>
  <inkml:trace contextRef="#ctx0" brushRef="#br0" timeOffset="3044.3357">10622 4120 37 0,'-3'6'18'0,"10"1"-20"0,0-7 25 16,0 0-23-16,3 0 1 15,4-4 0-15,4-2 1 16,7-3-4-16,0 3 0 15,-1-7-6-15,1 0 1 16,-4 1-3-16,-3-1 1 16</inkml:trace>
  <inkml:trace contextRef="#ctx0" brushRef="#br0" timeOffset="3363.936">10753 3973 29 0,'-32'31'14'0,"11"51"-11"0,14-54 25 0,0 13-26 15,-4 15 1-15,-3-6 1 16,0 3 1-16,0 4-6 16,0-10 0-16,-1 3 4 15,1-6 1-15,0-3-1 16,4-7 0-16,-1-9-4 16,4-6 0-16,0-9-2 15,0-7 0-15,0-13-1 16,0-2 1-16,3-7-3 15,1 0 1-15,-1 3 5 16,1 1 0-16,3 2 2 16,0 4 0-16,3 3 0 15,4-1 0-15,4 1 2 16,7-3 0-16,3-4-8 16,7 1 0-16,18-4-7 0,0-12 0 15</inkml:trace>
  <inkml:trace contextRef="#ctx0" brushRef="#br0" timeOffset="3887.9527">11116 4158 30 0,'-42'34'15'0,"35"4"-7"0,7-35 20 0,3 3-27 16,4 0 1-16,4 1 2 15,3-4 1-15,0-3-5 16,4-3 0-16,-1-7 3 16,1-2 1-16,-4-4-1 15,0-9 1-15,-3 0-2 16,-4-3 1-16,-7 6-1 16,-7 3 1-16,-4 6-2 15,-3 4 1-15,-4 0 0 16,1 2 0-16,6 1-4 15,4 3 1-15,4 0-5 16,10-3 0-16,7-1-3 16,7-2 1-16,7-1-2 15,11 4 1-15,-4 0 1 16,1 3 1-16,-1 0 5 16,-7 3 0-16,-7 0 6 15,-3 0 0-15,-1 0 3 0,-6 0 1 16,0-4 1-16,-4-2 0 15,0-3-1-15,-4-4 1 16,8-2-4-16,-4 2 0 16,-4 0-3-16,1 4 1 15,-8 3-4-15,-3 0 0 16,0 6-5-16,-3 6 0 16,-4 9-4-16,-4 4 1 15,-10 3-6-15,0 10 0 16,-4 12 1-16,4 6 0 15</inkml:trace>
  <inkml:trace contextRef="#ctx0" brushRef="#br0" timeOffset="4580.634">11120 4452 22 0,'-18'26'11'0,"7"11"-7"0,11-31 20 0,-3 4-21 16,-1-1 0-16,1-2 3 16,3-4 1-16,0-3-8 15,3-10 0-15,4-5 4 16,7-4 1-16,1 0-2 15,6-6 1-15,3-7-3 16,5 4 1-16,6-3-1 16,4 6 0-16,0 3 0 15,-1 0 0-15,-6 9 0 16,-4 4 0-16,-3 9 1 16,-11 9 0-16,-10 4-1 0,-4 6 1 15,-7 3-1 1,-11 0 1-16,-7 0-1 0,1 0 0 15,2-1 0-15,1 1 0 16,4 0 0-16,2-9 0 16,5-1 0-16,-1-5 0 15,8-1-1-15,-1-6 1 16,4-6 0-16,7-4 0 16,7-2-1-16,4 2 1 15,0-12 0-15,-1 7 0 16,1-1 0-16,-4-3 0 15,0 0-1-15,-7 4 1 16,-3 2-1-16,-8 1 1 0,1 2-1 16,-4 10 0-16,0 0-1 15,0 3 1-15,-1 4 0 16,5 5 0 0,-4 4 0-16,-4 0 0 0,4 6 1 15,-3 3 0-15,-1 9 0 16,1 4 1-16,-1-1-1 15,-3 7 1-15,0 3 0 16,0 0 0-16,0 0 0 16,-1-3 1-16,5-9-5 15,-1-4 0-15,1-6-5 16,3-6 1-16,0-6-4 16,3-13 1-16,0-7 2 15,1-8 0-15,-1-4 8 16,4-3 0-16,0 0 7 15,4-3 0-15,-1 3 4 0,8 0 0 16,3 0-2-16,4 3 1 16,14-3-6-16,10 3 1 15,7 1-16-15,11 2 1 16</inkml:trace>
  <inkml:trace contextRef="#ctx0" brushRef="#br0" timeOffset="4972.0855">11744 4499 30 0,'14'-21'15'0,"18"5"2"0,-18 10 13 15,7 2-27-15,7 4 0 16,8 0 1-16,9 0 0 16,-2 0-5-16,3-3 0 15,7 0 0-15,3-3 0 16,11 6-12-16,11 3 0 16</inkml:trace>
  <inkml:trace contextRef="#ctx0" brushRef="#br0" timeOffset="5655.1593">12820 4111 31 0,'-42'22'15'0,"35"37"-12"0,7-34 15 0,-4 19-18 16,1 3 1-16,-5 10 1 16,1 8 0-16,-3 14-2 15,3-1 0-15,-4 1 1 16,4-10 1-16,0 0-1 16,0-13 1-16,3-9-1 15,1-9 0-15,-1-10-3 0,4-12 1 16,0-16-3-16,7-16 0 15,4-22 0 1,3-24 0-16,0-14-1 0,7-8 1 16,4-7 3-16,3 3 0 15,15 0 2-15,-1 16 0 16,7 16 1-16,-6 15 1 16,-1 16 0-16,-3 15 1 15,-14 17 1-15,-8 8 0 16,-13 17 0-16,-11-1 0 15,-11 7-1-15,-14 2 1 16,1 1-1-16,2-6 1 16,1-7-3-16,3-6 1 0,8-6-4 15,-1-7 0 1,11-9-5-16,7-13 0 0,7-5-5 16,18-4 1-16,7-3-3 15,-1-7 0-15,5 7 2 16,-5 9 1-16,-6 10 5 15,-7 6 0 1,-8 6 10 0,-3 1 0-16,-3-1 4 15,-4-3 1-15,0 0-1 16,7 0 1-16,-4-3-1 16,5 0 1-16,6-9-8 15,3-10 0-15,1-6-6 16,7 3 1-16,-1 0-6 0,5 3 0 15,-1 1-2-15,0 8 1 16</inkml:trace>
  <inkml:trace contextRef="#ctx0" brushRef="#br0" timeOffset="5888.1628">13416 4380 25 0,'-14'38'12'0,"3"-13"-3"0,11-19 22 16,-3 1-28-16,3-1 1 15,0-3 3-15,3-6 1 16,5-7-10-16,2-2 1 0,4-7 5 15,-3-3 1 1,3-3-2-16,-4 0 0 16,-6 3-2-16,-4 0 1 0,-4 0-2 15,-3 10 1-15,-3 2 0 16,3 4 0-16,-4 6-4 16,1 3 1-16,6 3-7 15,4 1 0-15,4 5-5 16,-1-6 0-16</inkml:trace>
  <inkml:trace contextRef="#ctx0" brushRef="#br0" timeOffset="6448.71">13868 4167 21 0,'-7'-12'10'0,"-4"8"-1"0,8 8 8 16,-1 5-13-16,-3 0 0 16,0 4 2-16,-4 3 1 15,4-1-8-15,0 4 0 16,4 0 7-16,-4 6 0 15,3-3-2-15,1 0 1 16,3-3-2-16,0 0 1 16,3-7-1-16,1 1 0 15,6-7-2-15,4-9 1 0,0-7-1 16,4-5 1-16,3-7-1 16,-3 6 1-16,3-9-2 15,0 3 1-15,-7 6-1 16,-3 1 0-16,-1 11 0 15,-2 11 0-15,-5 5-1 16,-3 13 1-16,-3 7-1 16,-5 5 1-16,-6 7 0 15,-3 3 1-15,-11 16 0 16,-1 9 1-16,-6 3 0 16,-7-6 0-16,-4 0 1 15,0-9 1-15,4-13 0 16,6-9 0-16,5-10-2 15,9-12 1-15,15-13-4 16,7-3 0-16,11-22-10 0,14-16 1 16,13-15-9-16,5-10 1 15</inkml:trace>
  <inkml:trace contextRef="#ctx0" brushRef="#br0" timeOffset="6662.8789">14256 4368 45 0,'-50'69'22'0,"-6"-28"-14"0,42-29 33 0,-4 1-37 15,1-4 0-15,2-3 2 16,5-6 0-16,6-6-8 16,8-7 1-16,10 1 4 15,7-7 1-15,4-9-7 16,7-3 1-16,3-1-8 15,0-2 0-15,0 2-8 16,4 1 0-16</inkml:trace>
  <inkml:trace contextRef="#ctx0" brushRef="#br0" timeOffset="7026.117">14573 4129 27 0,'-31'44'13'0,"-15"32"3"16,32-58 13-16,-4 11-23 15,-3-1 0-15,3 3 3 0,-3 4 0 16,10-4-12-16,1-3 1 16,3 1 7-16,3-11 1 15,4-5-3-15,4-7 0 16,6-9-2-16,4-10 0 16,11-2 0-16,-4-7 0 15,4-10-2-15,0 4 1 16,6-3-1-16,-2 6 1 15,-5 3-2-15,-6 3 1 16,-4 7-1-16,-3 2 1 16,-4 16 1-16,-11 7 0 15,-3 3 0-15,-3 6 0 16,2-7 0-16,1 4 1 16,0 0-2-16,4 0 1 0,-1-1-6 15,4-2 0-15,7 0-5 16,4-7 1-16,7-6-6 15,3-6 0-15</inkml:trace>
  <inkml:trace contextRef="#ctx0" brushRef="#br0" timeOffset="7429.0858">14873 4352 26 0,'-3'-3'13'0,"-26"25"-4"16,19-10 19-16,-8 1-23 15,1 6 0-15,-1 0 4 16,-3-1 0-16,7 1-11 15,-1-6 0-15,8-4 7 16,7-6 1-16,0-3-3 0,15-9 0 16,2 0-3-1,4-1 1-15,1-6 0 16,-1-6 0-16,3 4-1 0,1-1 0 16,-4-3 0-16,0 6 0 15,1 7 0-15,-8 6 0 16,-7 3-1-16,0 6 1 15,-4 0-1-15,-3 1 1 16,4-4 0-16,-1 3 0 16,4-6 0-16,0-3 0 15,4 0 0-15,3 0 1 16,0 3-1-16,0 0 0 16,1 3-1-16,-1 6 1 0,0 0 0 15,-4 1 1-15,-3 2 0 16,-7 1 0-16,0 3 0 15,0-1 1-15,0 4-11 16,0-3 1-16,-3-1-7 16,-1-2 0-16</inkml:trace>
  <inkml:trace contextRef="#ctx0" brushRef="#br0" timeOffset="8322.2586">15755 3991 23 0,'-56'41'11'0,"-1"28"-6"15,43-47 11-15,0 10-15 16,-4 2 0-16,4-9 0 0,4-3 1 16,6-6-2-16,4-7 1 15,7-3 0-15,4-2 1 16,3-4-1-16,7 0 0 15,7 0 0-15,0 0 0 16,-3 3-1-16,-4-3 1 16,-7 3 0-16,1 3 1 15,-5-3 1-15,-3 0 0 16,-3 1 0-16,-4 2 1 16,3-3-2-16,-3 0 1 15,4 0-2-15,-1 0 1 16,4 4-3-16,0-1 0 15,-3 3-4-15,-1 4 1 0,-3 3-3 16,-3-1 0-16,-4 4-2 16,-4 6 0-16,-13 6 2 15,-1 1 0-15,0 5 5 16,-3 1 0-16,3 3 5 16,4-4 0-16,0-2 3 15,3-7 1-15,4-6 0 16,4-6 1-16,3 6-3 15,7-16 0-15,3-3-1 16,8-9 0-16,3-13-7 16,10-3 1-16,15-3-8 15,4 0 0-15</inkml:trace>
  <inkml:trace contextRef="#ctx0" brushRef="#br0" timeOffset="8842.6344">16073 4217 26 0,'0'-28'13'0,"17"-13"-9"0,-6 32 15 16,3-4-18-16,4-2 1 15,3 2 0-15,10 4 1 16,1-4-4-16,3 4 1 16,-3 6 2-16,-4 6 0 0,-3 3 0 15,-7 3 0-15,-11 7-1 16,-4 9 1-16,-10 3-2 15,-7 7 0-15,-14-4 0 16,-4 4 0-16,0-4-1 16,1-3 0-16,-1-3 0 15,7-6 0 1,8-6 1 0,6-7 1-16,8-3-1 15,3-9 1-15,7-3 0 16,0-4 0-16,3-3 1 15,1 1 0-15,-1-1-1 16,1 3 0-16,-4 1-2 16,-7 12 1-16,0 0-1 15,-3 12 1-15,-8 7-2 16,-3 6 1-16,-4 0-1 16,1 7 0-16,-1 2 3 15,0 4 1-15,4-1 1 0,4 4 0 16,3 3 1-16,3-3 1 15,4-7 0-15,4-2 0 16,6-7-2-16,8-6 1 16,3-10-3-16,7-9 1 15,14-3-13-15,11 0 0 16,-3 0-3-16,-8 0 0 16</inkml:trace>
  <inkml:trace contextRef="#ctx0" brushRef="#br0" timeOffset="9365.0828">17187 3828 29 0,'-21'13'14'0,"-18"21"-5"0,29-24 14 0,-15 9-22 16,-7 6 0-16,-6 9 1 15,-19 13 0-15,1 3-3 16,6 10 1-16,1 0 1 16,7-7 1-16,6-12-5 15,8-10 1-15,7-6-6 16,7-3 0-16,7-6-2 16,7-13 0-16</inkml:trace>
  <inkml:trace contextRef="#ctx0" brushRef="#br0" timeOffset="10011.689">16824 4205 13 0,'67'-50'6'0,"-7"9"1"16,-46 28 7-16,4 1-13 16,-1 5 0-16,1 1 1 15,0-3 1-15,-4 6-3 16,-4-1 0-16,1 8 2 0,-4 2 0 16,0 3 0-16,-7 7 0 15,0 0-1 1,-7 6 1-16,-4 0-1 0,1 3 0 15,-4-3 0-15,0 3 0 16,-1-7 0-16,1 1 0 16,4 0 0-16,-1-6 0 15,4-1-1-15,4-2 0 16,3-4-1-16,3 0 0 16,1-6 0-16,3-3 1 15,0 0-1-15,3-3 0 16,-3-1 1-16,-3 4 0 15,3-3 1-15,-7 6 0 0,-4 0-1 16,4 3 1-16,-3 3-1 16,-4 4 0-16,0-1 0 15,-4 7 1-15,-3 0-2 16,4-4 1-16,-5 4-1 16,1-1 0-16,-7 4 1 15,7 0 0-15,3 3-1 16,-3-6 1-16,14-4-1 15,-3-2 1-15,6-4-1 16,4-3 1-16,4-3 0 16,0-3 0-16,-1-3 0 15,8-4 1-15,-4 1-1 16,0-1 1-16,-3 1-1 16,-1-4 0-16,-3 7 1 15,-7 6 0-15,-3-3-1 16,-4 6 1-16,-4 3 0 15,-3 10 1-15,-4 0 0 0,-10 6 0 16,3-7 0-16,1 11 0 16,6-1 0-16,4 3 1 15,3-3-1-15,11 0 0 16,11-6 0-16,3 0 0 16,7-7-1-16,7-9 1 15,8-12-6-15,3-7 0 16,-1-3-7-16,5-6 0 15</inkml:trace>
  <inkml:trace contextRef="#ctx0" brushRef="#br0" timeOffset="11270.713">17459 3991 25 0,'-25'19'12'0,"1"10"-6"16,13-20 12-16,-3 13-15 16,0 3 1-16,0 3 2 15,3 0 0-15,1 4-8 0,2-10 1 16,1-3 5-16,0-4 0 15,4-2-2-15,3-1 0 16,0-5-1-16,0-4 1 16,0-3-1-16,10-10 0 15,5 4 1-15,-1-7 0 16,0 1-1-16,0-1 1 16,0 1-1-16,-3-4 0 15,-4 7 0-15,-4-1 0 16,-3 1-1-16,-3 3 0 15,-1 12-1-15,-7 0 0 16,4 0-1-16,0 4 1 0,4-1-1 16,6-2 1-16,4-4-1 15,0 3 1-15,8 0 0 16,-1-6 1 0,3 0 0-16,1 3 0 0,-4 1 0 15,0-4 0-15,-3 3 0 16,-1 3 0-16,1-6 0 15,-4 0 0-15,-3 3 1 16,-4 6 0-16,-4 4-1 16,-7 3 1-16,-6 3 0 15,-11 6 0-15,-4 0-1 16,-3-3 1-16,3-4-1 16,4 1 0-16,3-3-1 15,7-4 1-15,4-2-1 16,4-1 1-16,6-2-1 15,4-1 0-15,4-6 0 16,6-10 0-16,1 4 1 0,10 0 0 16,4-4 0-16,3-2 1 15,-4-4 0-15,1-3 0 16,0 1-1-16,-8 5 0 16,-2 1-1-16,-5 2 0 15,-3 1-1-15,-7 9 1 16,0 0-2-16,-7 6 1 15,0 7 0-15,-3 5 1 16,-1 1-1-16,-7 6 1 16,-3 7 0-16,4 2 1 15,-5 4 0-15,5 9 0 0,-1 3 0 16,4-3 1-16,-4 3-1 16,4-3 1-16,0-3-1 15,4-13 1-15,2-5-1 16,1-8 1-16,4-5-2 15,-1-7 1-15,4-6-1 16,4-12 1-16,-1-10-1 16,4-7 1-16,-3-5-2 15,3-1 1-15,0 4 0 16,0 3 0-16,-3 6 1 16,-4 6 0-16,0 4 0 15,-4 2 0-15,-3 10 0 16,-3 10 1-16,-1 5 1 15,0-2 0-15,1 6 0 16,-1 0 0-16,4-1 0 0,0 1 0 16,4 0-1-1,-1-6 1-15,4-1-1 0,4-6 0 16,3-2 0-16,3-4 0 16,1-10 0-16,6-9 1 15,12-9-2-15,-1 0 1 16,7 0-1-16,-3 6 0 15,-4 3-1-15,0 0 1 16,-7 3-2-16,-3 7 1 0,-7 3 0 16,-4 3 0-16,-7 3 0 15,3 6 1-15,-6 3-1 16,-1 7 1-16,4 0 0 16,4-4 0-16,3 1 0 15,3-4 0-15,8-6-10 16,10 0 0-16,4-9-2 15,0-6 1-15</inkml:trace>
  <inkml:trace contextRef="#ctx0" brushRef="#br0" timeOffset="12030.4729">18080 4010 21 0,'3'-3'10'0,"1"13"-9"15,-1-7 13-15,1 0-13 16,3 3 1-16,0 7 0 16,-3 2 0-16,-1-2-2 15,1 3 0-15,-4 2 2 16,-4 1 0-16,-3 3-1 15,-11 6 0-15,-3 1 0 16,-3-1 1-16,-8-3-2 16,7 0 1-16,7-9-1 15,8-1 0-15,10-8-1 0,10-4 1 16,8-3-1-16,0 0 1 16,3 3-1-16,7 3 1 15,-3 7 0-15,-7 2 0 16,-4 1 0-16,-4 6 1 15,-10 9-1-15,-3 4 1 16,-4 6 1-16,-4 3 0 16,0 3 1-16,4-7 0 15,-3 1 0-15,-1-6 1 0,4-10-2 16,0 0 1-16,4-10-1 16,6-8 0-16,4-14-2 15,7-8 1-15,7-17-7 16,4 1 1-16,0-7-6 15,10-5 1-15</inkml:trace>
  <inkml:trace contextRef="#ctx0" brushRef="#br0" timeOffset="12688.2097">18704 4035 22 0,'14'-9'11'0,"-21"6"-5"15,4 3 12-15,-8 3-15 16,-6 10 1-16,-5 5 3 15,-6 4 0-15,-14 10-8 16,3 2 0-16,4 7 7 16,3-3 1-16,4-4-2 0,0-3 0 15,6-6-1-15,8 1 0 16,4-11-2-16,3 1 1 16,3-7-2-16,8-2 1 15,3-1-1-15,10-6 0 16,8-10 0-16,10-8 0 15,4-1-5-15,3-3 1 16,-3-3-5-16,-3 0 1 16,-8 3-3-16,-7 0 0 15,-3 0-1-15,-4 0 0 16,-4 0 4-16,-3 6 0 0,0 4 5 16,-7 2 1-16,0 10 4 15,-3 0 0-15,-8 13 3 16,-3 3 0-16,-3 9 0 15,-1-3 0-15,-3 6-2 16,3 0 1-16,-3 7-4 16,3-7 0-16,4 0-4 15,4-3 0-15,3-3-2 16,-1 0 0-16,1-3-1 16,4 0 0-16,3 3 1 15,3-4 0-15,1 1 3 16,-1-6 1-16,5-1 2 15,-1 1 1-15,0-4 1 16,3-3 0-16,1-6 2 16,3 0 0-16,-3-6 0 15,3-3 0-15,-4-4 0 0,-3 1 1 16,-7-1 0-16,0 1 0 16,-7-1-1-16,-7 4 0 15,-4 2-1-15,-3 1 0 16,-7 6-2-16,7 3 1 15,3 0-3-15,4 1 0 16,18-1-9-16,10 0 1 16,7 0-7-16,4-3 1 15</inkml:trace>
  <inkml:trace contextRef="#ctx0" brushRef="#br0" timeOffset="13619.3602">19135 4045 40 0,'-7'9'20'0,"21"-28"-24"15,-4 19 32-15,4 0-28 16,4 0 0-16,3 4 0 15,-3-4 0-15,3 0 0 16,0 3 1-16,0 0-1 16,1 0 0-16,-5 0-5 15,-3 0 1-15,-3 3-3 0,-4 4 0 16,-7 2-2-16,-4 14 0 16,-6-5 2-16,-4 8 0 15,-7 5 6 1,-8 1 1-16,1-4 5 0,0 0 1 15,3-2 1-15,8-7 0 16,2-4 0-16,8-5 0 16,11-7-3-16,3-3 0 15,11-3-3-15,-1-6 0 16,1 0-1-16,-1-4 1 16,1-2-1-16,3-1 1 0,-3 1-1 15,0 5 0-15,-4 4 0 16,-4 0 1-16,-6 9-1 15,-8 10 0-15,-3 6 1 16,-3-3 0-16,-4 3 2 16,-4 3 0-16,-3-3 0 15,7 3 1-15,-1-6-1 16,5-7 1-16,3-2-1 16,3-1 0-16,4-6-2 15,7-3 0-15,4-3-1 16,-4-6 0-16,4-1 0 15,3 1 1-15,0 0-1 16,3-1 0-16,-2-2-1 16,2 5 1-16,-3 4-1 15,-3 3 1-15,0 3 0 0,-4 4 1 16,-4 5-1 0,-3-2 1-16,0-1-1 0,0 0 1 15,0-2-5-15,4-1 1 16,-1-6-5-16,4-3 1 15,4-7-3-15,3-5 0 16,0-1-2-16,4-6 1 16,-4-3 4-16,3-3 0 15,12 0 6-15,2-1 0 16,5 1 4-16,-1 3 0 16,0 6 2-16,4 10 0 0,0-1 1 15,-4 10 0-15,0 10-2 16,-6-4 1-16,2 19-1 15,-2 3 0-15,-5-3 0 16,-6-6 0-16,0 3-1 16,-11-3 0-16,-4 0 0 15,-3 0 1-15,-3-4-5 16,-4 1 0-16,-8-7-8 16,5-2 0-16,3-7-3 15,3-7 0-15</inkml:trace>
  <inkml:trace contextRef="#ctx0" brushRef="#br0" timeOffset="13809.5984">19946 3901 44 0,'-14'28'22'0,"-32"60"-23"0,36-48 43 15,-12 23-40-15,-13 9 0 16,-11 10 1-16,-14 12 1 15,0 19-7-15,0 0 1 16,0 6-7-16,7 9 0 16,-10 7-5-16,-4 9 0 15</inkml:trace>
  <inkml:trace contextRef="#ctx0" brushRef="#br0" timeOffset="25896.8383">13832 6387 38 0,'0'-9'19'0,"11"21"-5"0,-4 1 20 0,4 6-32 16,-1 9 0-16,1 6 1 15,3 1 0-15,4-10-4 16,6 0 1-16,8-6 0 16,7-7 1-16,7 1-6 15,0-10 0-15,3-9-5 16,-7 0 1-16,-3-13-3 16,-4-9 0-16,-6-10 1 0,-8 0 1 15,-7-2 6 1,-4 8 0-16,-6 4 5 0,-8 9 1 15,-3 10 3-15,-10 12 0 16,-11 13 1-16,-8 9 0 16,-10 9-2-16,1 7 0 15,6-3-2-15,0 2 1 16,7-2-2-16,0 0 0 16,4-7-1-16,3 0 1 15,1-3-1-15,-1-6 1 16,7 4 2-16,4-8 1 0,4-2 1 15,3 3 1-15,3-7 1 16,8-5 0-16,3-4-1 16,3-6 1-16,8 0-3 15,10-7 1-15,7-2-3 16,8-4 1-16,3-3-4 16,0 0 0-16,-1 4-5 15,-6 2 0-15,-7 4-6 16,-4 2 0-16,-7 4-5 15,-7 6 0-15</inkml:trace>
  <inkml:trace contextRef="#ctx0" brushRef="#br0" timeOffset="26271.3938">13974 6945 24 0,'-36'57'12'0,"-13"31"-3"0,38-63 14 15,-3-3-21-15,0 9 1 16,0 4 1-16,0-1 1 15,-4-3-6-15,4 1 0 16,4-7 4-16,2-3 0 16,1-10-1-16,7-5 0 15,0-7-1-15,7-13 1 16,8-15-1-16,6 0 0 16,7-19 0-16,4-7 0 15,3-2 0-15,14-4 0 16,1 4 0-16,-1 12 1 15,1 9 0-15,-5 10 0 0,-6 7 0 16,-11 14 0-16,-3 17 0 16,-7 9 1-16,-15 12-1 15,-10 13 0-15,-7-3 0 16,-7 3 0-16,-7 4 0 16,-4-4 0-16,4-4-5 15,3 1 0-15,4-6-7 16,3-7 1-16,4-6-7 15,4-3 0-15</inkml:trace>
  <inkml:trace contextRef="#ctx0" brushRef="#br0" timeOffset="26543.8092">14023 7187 23 0,'7'-16'11'0,"28"-6"-3"0,-24 19 10 15,3-6-15-15,-3 2 0 16,-1 7 3-16,-3 7 0 15,-3 2-7-15,-4 4 0 16,-11-1 6-16,-7 4 0 16,1 6 0-16,-1 0 1 15,1 0-2-15,2-3 0 16,5-4-1-16,3-2 1 16,3-4-1-16,4-3 0 15,4-6-2-15,3-6 0 16,14-3-5-16,0-1 1 15,4-2-7-15,7-1 1 0,-1 1-6 16,12-1 0-16</inkml:trace>
  <inkml:trace contextRef="#ctx0" brushRef="#br0" timeOffset="26705.8858">14418 7030 24 0,'-14'-3'12'0,"-4"31"-2"16,15-18 14-16,-4 5-24 15,0 7 1-15,0 0-1 16,0-6 1-16,3 3-2 16,0-4 1-16,1-2-5 15,3-4 0-15,3-2-4 16,8-1 1-16</inkml:trace>
  <inkml:trace contextRef="#ctx0" brushRef="#br0" timeOffset="26995.9055">14559 6858 38 0,'-14'34'19'0,"-11"41"-22"0,22-50 36 16,-4 10-31-16,-4 6 0 16,4-4 2-16,0 7 0 15,0 0-4-15,0-6 1 16,0 6 3-16,0 0 0 0,-4-1 1 15,1-2 0-15,-1-6-1 16,-3-4 0-16,3-9-1 16,4-3 0-16,0-7 0 15,0-5 0-15,0-4-4 16,0-16 0-16,4-9-9 16,-1-3 0-16,11-3-8 15,7-10 1-15</inkml:trace>
  <inkml:trace contextRef="#ctx0" brushRef="#br0" timeOffset="27247.7477">15374 6535 47 0,'-74'59'23'0,"-49"-2"-22"0,98-45 37 16,-7 7-39-16,-3 9 1 16,0 0 0-16,3 4 0 15,4 2-1-15,6-5 0 16,8-1-6-16,4-9 1 16,6-10-8-16,4-9 1 15,14 0-1-15,7-9 1 16</inkml:trace>
  <inkml:trace contextRef="#ctx0" brushRef="#br0" timeOffset="27547.3509">15311 6732 21 0,'14'-9'10'0,"-18"6"-7"0,-3 3 19 0,-7 6-22 16,-7 3 1-16,-11 7-1 16,-3-3 1-16,3-1-1 15,0 7 0-15,8-7 0 16,2 1 1-16,8-4-3 15,4 1 1-15,3-1-1 16,3 1 0-16,4-4 0 16,4-3 0-16,3 6 1 15,-4 1 1-15,1 6 3 16,-1 2 1-16,-3 11 1 16,0-1 1-16,-3 9 0 15,-4 1 1-15,0-7-3 16,0 1 1-16,3-1-3 15,1-6 0 1,10-9-13-16,7-7 1 16</inkml:trace>
  <inkml:trace contextRef="#ctx0" brushRef="#br0" timeOffset="28135.3096">15625 6635 30 0,'-15'-3'15'0,"-16"25"-3"0,20-16 14 0,1 3-24 16,-1 1 1-16,4-1-1 15,3 1 1-15,4-4-5 16,7-3 1-16,4 0 2 16,3-3 1-16,4-3-2 15,-1 3 0-15,-3 0 0 16,1 0 1-16,-5 3-1 15,-3 3 1-15,-7 1-1 16,-3 2 1-16,-4 4-1 16,-4-1 1-16,-3 1-1 15,0 2 1-15,-4-2-1 16,4 9 1-16,0-6 0 16,0 2 0-16,3-2-4 15,4-3 1-15,0-1-3 16,4-2 0-16,3-7-3 0,3 0 1 15,1 0-1-15,-1 0 0 16,1 0 3-16,-4 0 1 16,0 4 2-16,0 2 0 15,0 4 2-15,0-1 1 16,3 1 0-16,1-4 1 16,3-3 1-16,0 7 1 15,0 0 0-15,4-1 1 16,-1 1-1-16,1-1 1 15,-4 4 0-15,0 0 0 16,-4-1 0-16,-3 4 0 16,-3 0-1-16,-4 0 1 0,-4-10-2 15,-3 4 1-15,0-4-1 16,-4 0 0-16,1 1-4 16,-1-4 0-16,-7-3-8 15,1-3 1-15,-1 0-6 16,-3-9 0-16</inkml:trace>
  <inkml:trace contextRef="#ctx0" brushRef="#br0" timeOffset="28275.0149">15378 7005 34 0,'17'9'17'0,"8"10"-11"16,-14-6 26-16,-4 6-27 16,3 9 1-16,4 0 0 0,0 10 1 15,8 2-12-15,2-2 0 16,8 3-6-16,17 6 0 15</inkml:trace>
  <inkml:trace contextRef="#ctx0" brushRef="#br0" timeOffset="28919.634">16344 6905 38 0,'-35'25'19'0,"-46"19"-14"15,67-19 22-15,-7 9-23 16,-1 4 0-16,-2 3 3 15,6 3 0-15,4-4-9 0,7-5 0 16,7-10 6-16,10-9 0 16,5-10-1-16,6-12 0 15,14-7-2-15,11-18 1 16,7-16-1-16,0-19 1 16,0-3-1-16,-1-7 1 15,-6 8-2-15,0-17 1 16,-3 0-1-16,-5 10 1 15,-9 15-1-15,-5 13 0 16,-6 10 0-16,-11 21 0 16,-7 19-1-16,-11 25 1 15,-6 7 0-15,-8 12 0 16,0 6 0-16,-6 16 1 0,-8 13-1 16,4-1 1-16,6-12-4 15,5-9 0-15,9-10-6 16,12-6 1-16,6-6-8 15,12-13 0-15,6-7-1 16,3-8 0-16</inkml:trace>
  <inkml:trace contextRef="#ctx0" brushRef="#br0" timeOffset="29183.7755">16711 7134 34 0,'21'-26'17'0,"0"-11"-17"16,-10 24 34-16,7-6-32 15,-1 1 0-15,4-7 3 16,-3-1 0-16,0 1-5 15,-8 0 0-15,-10 10 4 16,-10-1 1-16,-11 10-2 0,-4 12 0 16,-7 13-1-16,0 6 0 15,1 6 0-15,6 4 1 16,4-4-2-16,3 4 1 16,8-7 0-16,2-6 0 15,5-3-1-15,10-1 0 16,0-5-1-16,7-4 1 15,4-2-4-15,3-14 0 16,14-2-7-16,8-10 1 16,-1-3-8-16,4 0 1 15</inkml:trace>
  <inkml:trace contextRef="#ctx0" brushRef="#br0" timeOffset="29560.6054">17036 7039 44 0,'-43'54'22'0,"1"-13"-15"0,38-29 34 0,-3 1-39 16,4-4 1-16,-1 0 1 15,4-5 0-15,0 2-5 16,0-3 0-16,0 0 3 16,0-3 1-16,4 3-2 15,-1 0 1-15,1 1-1 16,-4-4 0-16,0 0-1 15,0 3 1-15,0-3-1 16,0 0 1-16,-4 3-1 16,1 0 1-16,-4 3-1 0,0 4 0 15,3-1 0-15,-3 4 0 16,0 2 0-16,0 4 0 16,0-3 0-16,3 3 1 15,1-1-1 1,-1 1 0-16,-3 0-1 0,4-6 1 15,3-1-6-15,0-2 1 16,0 2-5-16,0-3 0 16,3 4-8-16,1-4 1 15</inkml:trace>
  <inkml:trace contextRef="#ctx0" brushRef="#br0" timeOffset="29815.864">17103 6999 30 0,'3'-44'15'0,"18"31"-6"0,-14 13 18 0,4 0-25 16,0 0 1-16,3 7 1 15,0-1 0-15,-4 3-4 16,1 7 0-16,0 6 4 16,-4 3 0-16,-7 0 0 15,-7 3 0-15,-4-3-1 16,4-6 0-16,-14 13-1 15,0-4 0-15,3-6-3 16,0-4 1-16,4-2-8 16,4-10 1-16,3-2-8 15,7-4 0-15</inkml:trace>
  <inkml:trace contextRef="#ctx0" brushRef="#br0" timeOffset="30114.085">17388 7055 40 0,'29'-9'20'0,"-1"-23"-18"0,-21 20 30 16,3-1-31-16,-2-2 1 15,-1 2 2-15,-4-3 1 16,-6 7-6-16,-8 3 1 0,-10 9 3 16,-7 9 1-16,-1 7-1 15,1 0 0-15,4 0-2 16,2 3 1-16,8 0-1 15,4 0 0-15,3-3-1 16,3-1 1-16,8 4-1 16,-1-3 1-16,4-6-2 15,7-1 1-15,7-9-5 16,8-3 0-16,-1-6-8 16,4-6 1-16,17-7-4 15,-7 0 1-15</inkml:trace>
  <inkml:trace contextRef="#ctx0" brushRef="#br0" timeOffset="30400.7252">17678 6974 30 0,'-25'25'15'0,"4"6"-6"0,10-22 24 15,1 1-29-15,3-1 1 16,0 1 1-16,3-1 0 16,1-6-8-16,3-3 1 15,7-3 5-15,3 0 0 16,1-6-3-16,3-1 1 15,3-2-1-15,1-1 0 16,3 1-1-16,0 2 0 16,1 4 0-16,-5 3 0 15,-3 3 0-15,-3 3 1 16,-4 6 0-16,-3 1 0 16,-4 2 0-16,0 4 1 0,-4 3-4 15,4-7 1-15,0 4-10 16,0-7 1-16,4 1-6 15,-1-4 1-15</inkml:trace>
  <inkml:trace contextRef="#ctx0" brushRef="#br0" timeOffset="30744.6983">18006 7036 44 0,'-39'44'22'0,"7"-3"-19"15,25-35 37-15,4 4-38 16,3 5 0-16,14-8 2 16,0-7 1-16,3-10-6 15,8-5 1 1,18-32 1-16,-5-4 0 16,-2-2-1-16,-1 0 0 15,-3-1-2-15,-1 4 1 16,-6 16-1-16,-4 6 0 15,-3 6 2-15,-8 3 0 16,-6 12 1-16,-4 11 0 16,-7 8 0-16,-4 7 1 15,-3 6-1-15,0 10 1 16,4 5-4-16,-1-2 1 16,4 0-9-16,3-4 1 15,4 4-6-15,7-10 0 0</inkml:trace>
  <inkml:trace contextRef="#ctx0" brushRef="#br0" timeOffset="31016.2803">18475 6867 40 0,'11'-44'20'0,"3"3"-11"0,-14 26 30 0,-4-1-36 15,-3 0 0-15,-4 4 2 16,-3 2 1-16,-3 10-8 15,-8 10 1-15,0 9 4 16,1 6 1-16,3 12-2 16,3 7 0-16,4-3-2 0,3 3 1 15,4-3-1-15,4-7 1 16,3-6-1-16,3 1 1 16,4-14-2-16,4-2 0 15,3-7-6-15,4-3 0 16,-1-12-10-16,18-1 0 15</inkml:trace>
  <inkml:trace contextRef="#ctx0" brushRef="#br0" timeOffset="31398.1777">18711 6886 42 0,'-35'50'21'0,"-11"10"-13"0,36-45 28 0,-8 7-33 16,0 0 1-16,4 3 1 15,-7-6 1-15,0-3-8 16,10-1 1-16,4-5 4 16,7-4 1-16,7-15-2 15,11-4 0-15,7-9-1 16,6-9 0-16,-2-4-1 16,2-2 1-16,-2 5-1 15,-1 1 0-15,-4 9-1 16,1 3 1-16,-4 10-1 15,-3 3 1-15,0 9-1 16,-8 6 1-16,1 7-1 16,-8 6 1-16,1 0 0 15,-4 3 1-15,0-3-1 16,-4 3 1-16,1 0-1 16,-1 0 0-16,1-3-5 15,-1-6 1-15,1-1-7 0,3-2 0 16,0-1-6-16,3-5 1 15</inkml:trace>
  <inkml:trace contextRef="#ctx0" brushRef="#br0" timeOffset="31692.2057">18986 6902 42 0,'-21'0'21'0,"21"-16"-15"0,0 16 34 0,4 6-39 15,-1 0 1-15,1 7 2 16,10 3 0-16,4 2-5 16,-1 4 1-16,4 0 2 15,1 0 1-15,-1 0-2 16,4-3 1-16,-4-6-3 15,0 2 1-15,0-8-7 16,0-1 0-16,-3 0-8 16,-1-3 1-16,1-6-2 15,3-6 0-15</inkml:trace>
  <inkml:trace contextRef="#ctx0" brushRef="#br0" timeOffset="31904.2973">19343 6952 43 0,'-11'9'21'0,"-6"35"-20"0,10-28 44 16,-4 9-42-16,-10 6 0 16,-7 4 3-16,-15 9 0 15,-10-1-8-15,-7 11 1 16,-7 12 5-16,4 3 0 16,-8 3-4-16,4-6 0 15,-3-7-6-15,-4-2 0 16,7-1-6-16,7-3 0 0,0 4-5 15,7 5 0-15</inkml:trace>
  <inkml:trace contextRef="#ctx0" brushRef="#br0" timeOffset="44547.7163">13088 11944 39 0,'0'0'19'0,"-32"128"-15"0,18-96 20 0,-7 12-23 15,0 9 0-15,0 10 1 16,0-1 0-16,-1 14-3 15,-2-7 1-15,6-3 1 16,4-19 1-16,3-10-3 16,4-9 0-16,7-15-4 15,4-22 1-15,3-13-2 16,0-22 1-16,0 3-1 16,0-15 0-16,4-1 1 15,10-15 1-15,7-6 4 16,7-10 1-16,4 9 1 15,3 10 1-15,-3 13 1 0,0 12 1 16,0 13 0-16,0 9 0 16,-4 9 0-16,0 16 0 15,-3 16 0-15,-4 12 0 16,-3 10-1-16,-7 6 0 16,-4 0-1-16,-4 7 1 15,-10 2-1-15,-7 1 0 16,0-4-5-16,-3 6 0 15,-1-2-6-15,0-7 0 16,1-9-7-16,3-7 1 0</inkml:trace>
  <inkml:trace contextRef="#ctx0" brushRef="#br0" timeOffset="44750.9913">13063 12245 27 0,'-28'-16'13'0,"46"10"-2"0,-8 6 16 0,1-6-25 16,7 3 1-16,3 3 0 16,0 0 1-16,0 0-5 15,4 0 0-15,-1 0 2 16,5 0 1-16,-5 0-7 0,1 3 1 16,-4-3-6-1,-7 3 0-15,-3 3-2 16,-8 4 1-16</inkml:trace>
  <inkml:trace contextRef="#ctx0" brushRef="#br0" timeOffset="44921.0449">13187 12361 19 0,'-42'19'9'0,"-1"-4"5"0,36-15 15 15,0 0-26-15,4 0 1 16,-1 4 1-16,4-4 1 16,7 0-8-16,4-4 1 15,3-2 4-15,7-6 1 16,0-7-6-16,4-3 0 15,-4-3-6-15,0 3 1 16,0 3-5-16,-3-6 1 16</inkml:trace>
  <inkml:trace contextRef="#ctx0" brushRef="#br0" timeOffset="45065.8867">13272 12091 30 0,'-18'28'15'0,"-7"32"-7"0,18-44 25 0,-3 12-32 16,-8 3 1-16,0 1 0 15,4 5 0-15,4 4-3 16,3-3 1-16,7-4-5 16,10-2 0-16,4-7-6 15,4 0 0-15</inkml:trace>
  <inkml:trace contextRef="#ctx0" brushRef="#br0" timeOffset="45718.1557">13945 11985 28 0,'-17'37'14'0,"-15"20"-6"0,25-38 17 0,-4 6-23 16,1 0 1-16,-1 3 2 16,1 0 0-16,-1 0-5 15,4-6 0-15,0-3 4 0,0-6 1 16,3-7-1-1,4-6 0-15,4-13-1 16,6-2 0-16,8-13-2 0,7-13 1 16,3 3-2-16,4-3 1 15,10 4-2-15,-3 5 1 16,0 10 0-16,-1 7 0 16,-6 8 1-16,3 7 0 15,-10 7 1-15,-4 8 0 16,-7 7 0-16,-7 7 0 15,-7-1 0-15,-7 3 1 16,-7 4-2-16,-7 9 1 16,0-7 0-16,-4-2 0 0,4-1-9 15,3-6 1-15,11-6-11 16,14 0 0-16</inkml:trace>
  <inkml:trace contextRef="#ctx0" brushRef="#br0" timeOffset="45874.0646">14337 12195 40 0,'-4'9'20'0,"4"-9"-18"16,4 0 23-16,3-3-25 16,4 0 1-16,6-3-7 15,1-4 0-15,7 4-2 16,6-3 0-16</inkml:trace>
  <inkml:trace contextRef="#ctx0" brushRef="#br0" timeOffset="46375.9206">14813 12032 28 0,'-56'15'14'0,"3"14"-1"0,35-17 17 15,-7 10-26-15,4-3 0 16,4 0 2-16,3 3 0 0,6 0-8 16,5 3 1-1,3-3 5-15,7-4 1 0,7-2-3 16,7-6 1-16,4-4-2 16,0-6 1-16,3-6-1 15,4-7 1-15,-4 0-1 16,-3-8 0-1,-4-8-1-15,-4 4 1 0,1 3-1 16,-4 3 1-16,-3 10-1 16,-4 6 0-16,-4 3-1 15,-3 12 1-15,-3 4 0 16,-1 3 0-16,-3 9 0 16,0 7 0-16,-3-1 1 15,-5 7 1-15,-2 3 0 16,-1 3 1-16,-3-3 0 15,-4 6 0-15,1-3 0 16,-12-6 0-16,8-7-1 0,3-9 1 16,1-3-2-16,3-6 0 15,3-10-3-15,4-6 0 16,0-12-6 0,7-1 1-16,3-15-8 0,8-3 1 15,13-7-5-15,8 0 0 16</inkml:trace>
  <inkml:trace contextRef="#ctx0" brushRef="#br0" timeOffset="46647.4211">15060 12079 31 0,'-10'28'15'0,"-8"41"-8"0,11-53 23 0,0 9-28 16,0 0 1-16,0 3 3 15,0-3 0-15,0-6-6 16,-1-3 0-16,5-1 6 16,-1-5 0-16,1-4-1 15,3-6 1-15,3-6-2 16,4-7 0-16,4-6-2 16,3-3 1-16,4 4-5 15,-1-8 1-15,8 1-8 16,7 0 0-16,3 0-8 15,8 3 0-15</inkml:trace>
  <inkml:trace contextRef="#ctx0" brushRef="#br0" timeOffset="47050.2114">15413 12019 45 0,'-35'38'22'0,"-32"15"-13"0,49-34 34 15,-10 0-40-15,-1 3 1 16,8 0 3-16,4 3 0 16,3-3-8-16,3-4 0 15,7-2 5-15,8-3 1 0,7-7-3 16,3-6 1-16,3-6-1 16,8-7 0-16,0 1-2 15,6-7 1-15,-2-3-1 16,-1-10 1-1,-3 4-1-15,-1 3 0 0,1 6-1 16,-7 4 1-16,-4 2-1 16,-4 10 1-16,1 6-1 15,-8 7 1-15,-3 5 0 16,-3 4 0-16,-1 0 0 16,1 3 1-16,-1 0-1 15,1 3 0-15,-1-3-6 16,4-3 1-16,0-4-8 15,4-2 1-15,3-4-7 16,3-6 1-16,5-3-1 16,2-6 0-16</inkml:trace>
  <inkml:trace contextRef="#ctx0" brushRef="#br0" timeOffset="47575.3447">15621 12173 35 0,'-18'31'17'0,"-6"-15"-14"0,17-10 35 15,-4 4-34-15,4-1 1 16,0 0 3-16,0 1 0 16,3-1-10-16,1-3 1 0,3-2 6 15,3-8 0 1,8-5-2-16,3-4 0 0,4 1-2 16,-1-4 1-1,26-21-2 1,3 5 0-16,-8 4 0 15,1 6 0-15,-11 3 0 16,1 10 0-16,-12 6 1 16,-3 6 1-16,-3 9 0 15,-4 7 1-15,-11 3 0 16,4-3 0-16,-3 3 0 16,-1 0 0-16,1 3-1 15,-1-6 1-15,1 0-1 16,-1-7 0-16,4-2 0 15,4-4 0-15,-1 0-1 16,4-6 1-16,4-6-1 16,7-7 0-16,-1 1-1 15,8-1 1-15,-4-2-1 16,0-1 1-16,4-6-1 0,3 6 0 16,0 1 0-16,-3 5 0 15,0 4 0-15,-4 3 0 16,-3 3 0-16,-1 6 0 15,-3 7 0-15,-3-4 1 16,0 0-5-16,-4 1 0 16,0-1-11-16,0 10 0 15,14-3-7-15,-4-4 0 16</inkml:trace>
  <inkml:trace contextRef="#ctx0" brushRef="#br0" timeOffset="48360.6941">16962 11825 26 0,'-25'3'13'0,"-14"3"1"0,32 0 8 0,-18 7-20 15,1 6 1-15,-8 9 0 16,0 10 0-16,-3 2-4 16,0 1 0-16,3-6 3 15,4-1 0-15,6-12-4 16,5 0 0-16,3-9-5 15,7-7 0-15,3-9-2 16,4-4 0-16,4-2-1 16,3-4 1-16,0-2 5 15,0 2 0-15,0 1 6 16,3 5 1-16,-3 7 5 16,1 10 0-16,-1 6 1 0,-4 5 1 15,-3 5-1-15,0 8 0 16,-3 7-2-16,-1 0 1 15,-3 6-3-15,0 6 1 16,-4-3-3-16,1 3 1 16,-1-2-3-16,4-8 1 15,0-5-5-15,4-10 0 16,-1-6-8-16,8-9 1 16,6-10-5-16,4-9 0 15</inkml:trace>
  <inkml:trace contextRef="#ctx0" brushRef="#br0" timeOffset="48532.3536">16817 12132 34 0,'42'-38'17'0,"-10"7"-13"0,-25 28 27 0,4 0-30 16,10 0 1-16,0 3-1 16,0 3 1-16,4-3-3 15,-4 0 1-15,0-3-1 16,0-1 1-16,1 1-7 15,-5-3 1-15,1 0-6 16,3 3 1-16</inkml:trace>
  <inkml:trace contextRef="#ctx0" brushRef="#br0" timeOffset="48929.3831">17134 11884 33 0,'-14'10'16'0,"-7"24"-11"0,14-24 26 15,0 5-29-15,-11 7 0 16,1 6 0-16,-4 4 0 16,-4-1-3-16,4-3 0 15,-4 1 1-15,4 2 1 16,0 0-3-16,0 4 1 16,10-4 0-16,7-3 0 15,4-6-1-15,4 0 0 16,3-3 1-16,7-6 0 0,0-7 1 15,11-3 0-15,-7-3 1 16,-1-3 0-16,1-3 1 16,-8-1 1-1,1 1 1-15,-15 0 0 0,1 3 0 16,-8 3 1-16,-3 3-2 16,-3 0 1-16,-1 3-1 15,4-3 0-15,-14 4-3 16,6-4 1-16,12 0-6 15,10-3 1-15,10-6-7 16,12-7 1-16,13-6-5 16,4-3 0-16</inkml:trace>
  <inkml:trace contextRef="#ctx0" brushRef="#br0" timeOffset="49307.8039">17392 11878 34 0,'-7'0'17'0,"-25"9"-12"0,25-2 28 16,-7 2-29-16,0 10 1 16,-4 0 2-16,4 3 0 15,0-3-10-15,7-1 1 16,0-2 5-16,7 0 1 16,7-4-3-16,4 4 0 15,-1-4-1-15,11 4 1 16,4 0-1-16,3-4 0 0,0 1 0 15,1-4 1-15,-1 4-1 16,-3-4 0-16,-8 1 1 16,-6-1 1-16,-4 0 0 15,-4 1 0-15,-6 6 0 16,-4-1 1-16,-7 1-1 16,-11 3 1-16,-10 3-1 15,3 0 0-15,-3-4-3 16,-1-2 0-16,1-3-7 15,3-7 1-15,8-3-8 16,2-9 0-16,12-10-3 16,6-6 1-16</inkml:trace>
  <inkml:trace contextRef="#ctx0" brushRef="#br0" timeOffset="49453.3937">17230 12185 38 0,'14'13'19'0,"0"-4"-13"0,-7-2 35 15,0 2-37-15,0 7 0 16,4 2 0-16,3 1 0 15,7 0-6-15,4 0 1 16,6-7-1-16,5-2 0 16,2-1-9-16,1-2 0 15,0-4-4-15,3-3 0 16</inkml:trace>
  <inkml:trace contextRef="#ctx0" brushRef="#br0" timeOffset="49674.377">17844 11847 57 0,'-18'6'28'0,"11"6"-34"0,7-8 56 0,0 2-50 16,3 0 1-16,4 4-1 15,0 5 1-15,4 1-4 16,3 0 1-16,4-7-6 15,-1 4 0-15,1 2-7 16,-4 1 1-16,4-7-3 16,-11 4 1-16</inkml:trace>
  <inkml:trace contextRef="#ctx0" brushRef="#br0" timeOffset="49993.8206">17822 12119 35 0,'-21'4'17'0,"-4"-11"-12"0,22 7 34 0,-1 0-35 0,1 0 0 16,-1 0-1-16,4-3 0 15,4 6-5-15,3 0 0 16,0 1 1-16,4 5 1 16,-1 0-7-16,1 1 0 15,3 2-5-15,-4 1 1 16,-2 3-3-16,-1-1 1 16,-7 7 3-1,3 6 10 1,-21-21 2-16,1 24 1 15,3 0 7-15,0-5 1 16,3-5 3-16,0-2 0 0,4-6-6 16,4-4 0-16,3-6-4 15,7-6 1-15,7-3-7 16,4-3 0-16,6-7-7 16,8-3 0-16,7-3-5 15,10-3 0-15</inkml:trace>
  <inkml:trace contextRef="#ctx0" brushRef="#br0" timeOffset="50204.0025">18207 11947 45 0,'-7'3'22'0,"14"10"-13"16,-7-13 41-16,7-3-45 16,0-4 0-16,4 1 0 15,3 0 1-15,3-4-8 0,4 1 0 16,4-7 5-16,0 1 0 15,10-1-4-15,-3 3 0 16,7-2-7-16,-4-1 1 16,-3 0-8-16,-8 1 1 15,1-1-5-15,-7 0 1 16</inkml:trace>
  <inkml:trace contextRef="#ctx0" brushRef="#br0" timeOffset="50356.8322">18380 11731 44 0,'-18'18'22'0,"-10"48"-27"0,24-53 40 0,-3 6-39 15,4 6 1-15,-1 6-18 16,1 7 0-16,-1 3 21 16,1-7 1-16</inkml:trace>
  <inkml:trace contextRef="#ctx0" brushRef="#br0" timeOffset="50924.3046">18175 12207 42 0,'-7'-9'21'0,"21"-7"-19"16,-10 10 42-16,3 0-43 16,7-4 1-16,0 1-1 0,4-4 1 15,3 1-3-15,3-1 1 16,1 4 1-16,0-4 0 15,7 4-4 1,-4-1 0-16,0 1-1 0,0 3 0 16,-10 3 0-16,-4 3 0 15,-10 6 0-15,-15 6 1 16,0 1 2-16,-3 9 1 16,-10 0 1-16,-1 3 0 15,0 3 3-15,1 7 0 16,-1-4 1-16,4 0 1 15,3-2 1-15,4-4 1 16,3 0-1-16,4-6 0 16,4-1-3-16,3-5 0 0,3-7-2 15,8-9 1-15,3 3-3 16,4-6 1-16,-1-7 0 16,1-2 0-16,0-4-1 15,-1 0 0-15,4 0 0 16,0 0 0-16,-3 4 0 15,0-1 0-15,-1 7-1 16,-3 2 1-16,1 4-1 16,-5 3 1-16,1 3 0 15,-1 7 0-15,1 2 0 16,0 4 0-16,-1 0 0 16,1-1 1-16,-1 1 0 15,1 3 0-15,-1 3-2 16,5-3 1-16,-5 3-8 15,4-4 0-15,-3 4-10 16,10 0 1-16,-7 6-3 16,-17-6 1-16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11:08.516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10139 4227 22 0,'-7'6'11'0,"10"0"-9"0,1-6 18 15,3 0-16-15,7-6 0 16,11-3 4-16,10 2 1 16,4-12-10-16,3 1 0 15,0-7 7-15,-3-1 1 16,0 5-2-16,-4-5 0 15,-6 1-2-15,-1 0 1 16,-7 0-2-16,-3 0 1 0,-8 3-2 16,-3 0 1-16,-10 6-1 15,-4 7 1-15,-7 0-1 16,-1 2 0-16,-9 4-1 16,-8 6 1-16,-7 7-1 15,-10 9 0-15,3 6-1 16,4-6 1-16,-1 12 0 15,8 10 0-15,3 9-1 16,8 6 1-16,6 4-1 16,11-13 1-16,3-9-1 15,8-4 0-15,10-6 1 16,11-3 0-16,6-3 0 16,5-6 0-16,2-7 0 15,1-6 1-15,-7-3-2 16,0 0 0-16,0 0-7 15,-4-9 1-15,-4 6-8 0,5-6 0 16</inkml:trace>
  <inkml:trace contextRef="#ctx0" brushRef="#br0" timeOffset="1136.0568">11084 3922 34 0,'-3'-3'17'0,"-8"16"-12"0,8-7 18 0,-4 7-21 15,0 6 1-15,-8-1 2 16,-6 14 0-16,-7 8-6 16,-7 8 1-16,-11-1 3 15,4 3 1-15,3-13-3 16,7-2 0-16,7-13-8 15,4-3 1-15,7-13-7 16,3-9 0-16</inkml:trace>
  <inkml:trace contextRef="#ctx0" brushRef="#br0" timeOffset="1308.8665">10844 4057 38 0,'18'7'19'0,"0"-4"-15"0,-11 6 29 16,3 7-29-16,1 9 0 15,-1 6 1-15,1 7 0 16,0 0-7-16,-1-4 1 16,4-3-1-16,-3-2 0 15,3-7-10-15,0-4 0 16,7-2-2-16,0-10 0 0</inkml:trace>
  <inkml:trace contextRef="#ctx0" brushRef="#br0" timeOffset="1654.0603">11247 4051 35 0,'0'-12'17'0,"7"12"-18"0,-4 0 32 0,8 3-30 16,6 0 1-16,1-3 0 16,3-3 1-16,0-7-4 15,0-2 0-15,-3-4 3 16,-4-3 0-16,-7 4 0 15,-10-1 0-15,-8 6-2 16,-6 7 1-16,-8 10 1 16,-3 8 0-16,-1 1 0 15,1 12 1-15,0 7-1 16,3 9 0-16,4-7 1 16,3 4 0-16,8-10-1 15,3-2 0-15,7-8-1 0,7-2 0 16,3-9-1-1,8-4 1-15,3-6-7 0,11-9 1 16,7-7-10-16,7 3 1 16,7-5-1-16,-4-8 0 15</inkml:trace>
  <inkml:trace contextRef="#ctx0" brushRef="#br0" timeOffset="1863.3657">11656 3944 33 0,'-36'32'16'0,"8"15"-13"0,25-41 31 0,-4 13-32 16,3 3 1-16,1-3 2 15,3 6 0-15,0 0-7 16,3-6 1-16,4-4 4 16,0-5 0-16,4-7-5 15,3-13 1-15,4-8-8 16,-1-1 1-16,4 0-5 15,1 0 0-15</inkml:trace>
  <inkml:trace contextRef="#ctx0" brushRef="#br0" timeOffset="2193.294">11800 3944 34 0,'-17'38'17'0,"-4"9"-9"0,17-44 27 15,4 7-30-15,0 8 0 16,0 1 1-16,4-3 1 15,3 0-10-15,0-7 1 16,3 0 6-16,11-9 0 16,4-6-3-16,0-6 0 15,7-1 0-15,3 4 0 16,-7-4-1-16,0 1 1 16,1-1-1-16,-8 4 1 15,0-1-1-15,-3 4 0 16,-4 3 0-16,-4 3 0 15,-3 3 0-15,0 6 1 0,-7 7-1 16,0 12 1-16,-7 1 0 16,0 5 0-16,4 7-1 15,-1-7 0-15,-3-2-7 16,4-7 0-16,-1-6-10 16,8-7 1-16</inkml:trace>
  <inkml:trace contextRef="#ctx0" brushRef="#br0" timeOffset="2405.3534">12174 3991 35 0,'-10'-9'17'0,"20"3"-4"16,-6 3 19-16,3 0-30 0,0-1 1 16,4 1 1-16,-1 0 1 15,4-3-7-15,4-4 1 16,3-2 3-16,0-1 1 15,15 1-7-15,2-10 1 16,1-9-7-16,3 2 0 16,-10 1-4-16,-4-3 0 15</inkml:trace>
  <inkml:trace contextRef="#ctx0" brushRef="#br0" timeOffset="2570.2327">12545 3549 36 0,'-32'51'18'15,"-7"24"-15"-15,22-47 32 0,-5 10-32 0,-2 6 0 0,3 6 1 16,-1 0 0-16,1 3-6 16,4 0 0-16,2-2-2 15,5-4 1-15,6-7-10 16,4-2 0-16</inkml:trace>
  <inkml:trace contextRef="#ctx0" brushRef="#br0" timeOffset="2734.4448">12559 4013 35 0,'-11'16'17'0,"-6"12"-17"16,13-15 22-16,-3 9-22 16,0 0 1-16,0 9-1 0,0 4 0 15,3-4-5-15,1 0 0 16,-1 4-4-16,11-16 0 15</inkml:trace>
  <inkml:trace contextRef="#ctx0" brushRef="#br0" timeOffset="2905.7862">12679 3875 41 0,'-11'-47'20'0,"8"-12"-17"0,3 46 38 16,0 1-41-16,0 2 1 0,3 1 0 15,-3 9 0-15,7-6-6 16,0 6 1-16,4 3-9 16,0 12 0-16</inkml:trace>
  <inkml:trace contextRef="#ctx0" brushRef="#br0" timeOffset="3156.4063">12749 4079 42 0,'-3'25'21'0,"3"-25"-18"0,0 0 31 0,0 0-31 16,3-9 0-16,1-4 1 15,3 4 1-15,0 0-7 16,0-4 1-16,-3-3 4 16,-4 1 0-16,-4-1-2 15,-3-3 1-15,-4 4-1 16,1 2 0-16,-1 4 0 0,1-1 0 15,-1 7-5 1,4 0 1-16,4 3-7 0,3 3 1 16,3 3-7-16,8 4 1 15</inkml:trace>
  <inkml:trace contextRef="#ctx0" brushRef="#br0" timeOffset="3459.1577">12876 4023 28 0,'0'16'14'0,"-3"-13"-5"0,3 0 17 0,0 6-22 15,0-3 1-15,0-2 4 16,0-1 0-16,0 0-10 16,0-3 0-16,3-6 7 15,4-1 0-15,4 1-3 16,3-3 1-16,11-4-3 16,0 1 1-16,6 2-1 15,-2 1 0-15,2 2 0 16,1 4 0-16,-4 3 0 15,-3 3 0-15,-4 4 1 16,-3 2 0-16,-4-3 0 16,-4 10 0-16,-3 3-1 15,1 6 1-15,-5-6-1 16,-3 0 0-16,0-1-10 16,4-2 0-16,6 3-9 15,4-10 0-15</inkml:trace>
  <inkml:trace contextRef="#ctx0" brushRef="#br0" timeOffset="3936.2447">14083 3926 30 0,'3'-7'15'0,"33"-18"-2"0,-22 19 12 16,7 0-25-16,4-1 1 15,6-8 0-15,-2 2 1 16,-1 1-2-16,0-4 1 16,0 0-2-16,4-2 1 15,-4 5-6-15,1 0 1 32</inkml:trace>
  <inkml:trace contextRef="#ctx0" brushRef="#br0" timeOffset="4094.9008">14393 3872 22 0,'-35'38'11'0,"10"25"-4"0,15-51 2 0,-4 13-9 15,0 7 1-15,-1 2-1 16,8-2 1-16,0 2-3 16,4-3 0-16,-1-2-4 15,4-4 0-15</inkml:trace>
  <inkml:trace contextRef="#ctx0" brushRef="#br0" timeOffset="4432.3359">14400 4020 19 0,'0'0'9'0,"4"15"-4"0,-1-11 12 16,-3 8-15-16,0 13 1 15,0 3 3-15,0 7 0 16,0 6-7-16,-3-1 0 16,-1-2 5-16,1-3 1 15,-1-7-2-15,4-6 1 16,0-3-2-16,0-7 0 16,0-3-1-16,0-9 1 15,4-6-1-15,3-6 1 16,4-10-2-16,3-3 1 15,0-4-1-15,0 1 0 16,0 0 0-16,0-3 1 16,0 5-2-16,0 1 1 0,4 7-6 15,-4 5 1-15,14 4-7 16,0 9 1-16</inkml:trace>
  <inkml:trace contextRef="#ctx0" brushRef="#br0" timeOffset="4835.7474">14803 4151 28 0,'-43'25'14'0,"1"13"-7"16,28-22 18-16,-14 6-21 16,-1 9 0-16,5 0 3 15,2 1 1-15,5-1-10 16,3-3 1-16,7-6 6 0,3-3 0 15,4 0-2-15,4-10 0 16,6-5-2-16,4-11 1 16,8 1-1-16,2-7 0 15,1-2-1-15,3-7 1 16,-3 0-1 0,0 3 1-16,-4 3-1 0,0 4 0 15,-11-1 0-15,5 4 0 16,-8 6 0-16,-4 9 1 15,-3 3-1-15,0 4 1 16,0-4 0-16,0 4 0 16,0-1 0-16,7-2 0 15,-7-1-5-15,11-2 1 0,-1-1-6 16,1-3 0-16,3-9-6 16,0-4 1-16,4-2-1 15,-1-7 0-15</inkml:trace>
  <inkml:trace contextRef="#ctx0" brushRef="#br0" timeOffset="5004.7616">15021 4202 28 0,'-3'0'14'16,"-15"28"-12"-16,11-16 28 0,0 7-27 15,-4 3 1-15,1 0 0 16,3 0 1-16,3-3-7 16,4-3 1-16,0-4 3 15,4 1 1-15,3-10-5 16,3-3 1-16,5-3-6 15,2-7 1-15,1-9-6 16,-1 7 1-16</inkml:trace>
  <inkml:trace contextRef="#ctx0" brushRef="#br0" timeOffset="5334.8446">15222 4249 28 0,'-3'22'14'0,"6"-10"-7"0,4-9 20 15,4-3-24-15,3 0 0 16,4-6 1-16,-1-7 0 15,5-2-6-15,2-7 1 16,-3 0 3-16,-3 3 1 16,0-3-2-16,-8 0 0 0,1 0 1 15,-4 3 0-15,0 7 0 16,-14 6 0-16,-4 6 0 16,-6 12 0-16,-4 7 1 15,-8 6 0-15,-2 9 0 16,-1 1 1-16,4-1-1 15,3 1 1-15,11-4-2 16,10-6 1-16,11-3-2 16,7-3 1-16,8-3-2 15,9-7 1-15,1-2-3 16,-4-1 1-16,1-6-11 16,2 0 1-16,8-6-6 15,-11-4 1-15</inkml:trace>
  <inkml:trace contextRef="#ctx0" brushRef="#br0" timeOffset="15365.8539">11610 1646 17 0,'-14'-13'8'0,"3"10"-1"0,8 6 9 0,-11 7-13 15,-11 15 0-15,-14 12 4 16,-10 26 0-16,-8 28-8 15,4 19 1-15,0 31 5 16,4 16 0-16,3 12-1 16,11 16 0-16,7 0-2 15,10-16 1-15,11-2-1 16,14-7 1-16,7-32-1 16,7-15 1-16,8-13 0 15,13-15 0-15,14-16-4 16,8-12 0-16,-1-1-12 0,15-6 0 15</inkml:trace>
  <inkml:trace contextRef="#ctx0" brushRef="#br0" timeOffset="16263.954">23798 1687 22 0,'-7'-41'11'16,"7"41"-10"-16,0 0 11 0,4 6-10 16,-4-6 1-16,7 19 3 15,0 0 0-15,7 50-6 16,-3-16 1-16,10 44 5 15,-7-25 0-15,7 76 0 0,-3-42 1 16,-11 61-2 0,-4-42 1-16,-6 66-2 0,-1-53 1 15,-17 57-1-15,3-57 0 16,-17 37-2-16,10-46 1 16,-17 21 0-16,10-40 0 15,-49 25-2-15,21-38 1 16,-17 4-5-16,20-23 1 15,-17-12-8-15,21-16 0 16,-10-6-7-16,13-13 1 16</inkml:trace>
  <inkml:trace contextRef="#ctx0" brushRef="#br0" timeOffset="19674.8484">960 5597 30 0,'-29'19'15'0,"19"50"-9"15,10-63 16-15,-4 54-21 16,-3 12 2 0,4-3 1-16,-4 6-4 0,0-3 0 15,3-19 2-15,-7-5 1 16,1-1-1-16,3-7 1 15,7-11-2 1,-11-17 1-16,11 1-1 0,0-13 1 16,11-16-1-16,-4-15 0 15,14-1-1-15,0 7 0 16,7 9-1-16,-6 4 1 16,-5-1-1-16,4 4 0 15,1 3 2-15,-5 6 0 0,-6 6 1 16,-1 3 1-16,-6 4 1 15,-4 6 0-15,-4 0 0 16,-13 2 1-16,6-5-2 16,-10-3 0-16,-7 9-1 15,7-7 1-15,3 4-3 16,-3-6 1-16,10-1-5 16,8-9 0-16,3-9-4 15,3 9 1-15,15-6-4 16,3-3 1-16,7-7-1 15,4 1 0-15,-4-1 4 16,-7-2 1-16,8-1 3 16,-8 0 1-16,7 0 4 15,-7-2 1-15,0-1 2 16,0 6 1-16,1-9 1 16,-5-3 0-16,1 0 0 0,-8 0 1 15,1 3-3-15,-11 3 0 16,0 4-2-16,-7 8 0 15,-4 14 0-15,-3 11 0 16,-3 4-2-16,-5 10 1 16,5-1 0-16,6 1 0 15,1-4-1-15,-1 0 1 16,11-12-1-16,0-7 0 16,0 0 0-16,11-2 0 15,-1-1-1-15,1 10 1 16,6-10-4-16,5-9 1 0,-1-13-7 15,-4 0 0-15,8-6-6 16,3 1 0-16,1 2-2 16,-1-6 1-16,-3 3 1 31,-138-16 15-31,222 76 2 16,-116-32 0-16,-4 7 8 15,8 2 0-15,-8-2 3 16,4-4 0-16,7-3-6 15,0-6 1-15,0-9-3 16,7-4 1-16,14 1-4 16,1-1 1-16,6-12-3 15,-4 3 1-15,12 0-1 16,-4 10 0-16,-4 2 0 16,-7 4 1-16,0 3 0 15,-3 9 1-15,-4 4 0 0,0-1 0 16,-11 7 0-1,5 3 1-15,-8-1-1 0,3 1 0 16,4-3-4-16,-7-4 1 16,0-2-9-16,0-7 0 15,0-3-6-15,11-3 0 16</inkml:trace>
  <inkml:trace contextRef="#ctx0" brushRef="#br0" timeOffset="19818.1671">1715 6089 25 0,'-8'16'12'0,"5"-13"-2"0,3-3 12 0,0 6-22 16,0 4 0-16,0 6 1 16,0 2 0-16,0 1-4 15,0 0 1-15,0-3-7 16,0-7 1-16</inkml:trace>
  <inkml:trace contextRef="#ctx0" brushRef="#br0" timeOffset="19955.7861">1704 5914 39 0,'-7'-25'19'0,"7"-19"-25"15,0 44 34-15,7-7-28 16,-4 4 1-16,8 3-10 16,7 0 1-16,-1 0 2 15,4 0 0-15</inkml:trace>
  <inkml:trace contextRef="#ctx0" brushRef="#br0" timeOffset="20329.554">2007 5857 29 0,'-24'25'14'0,"-22"35"-4"0,42-35 21 16,-6 0-26-16,-4 3 0 16,3 4 3-16,-3 2 0 15,7 1-10-15,3-4 0 0,4-3 7 16,0-6 1-16,0-3-4 15,4-6 1-15,3-7-1 16,7-9 0-16,4-7-1 16,-1-2 0-16,4-4-1 15,1 0 1-15,-1 7-1 16,-4 3 0-16,1 9 0 16,3 9 0-16,-10 7 0 15,-1-6 1-15,-10 12 0 16,-7 12 0-16,4 11 1 15,-15 2 0-15,-3 9 0 16,0-12 0-16,-7 0-1 16,6 0 1-16,-6-9-1 15,7-7 0-15,0-12-8 16,10-13 1-16,4-9-9 16,14-15 0-16,-3-17-3 15,24-12 0-15</inkml:trace>
  <inkml:trace contextRef="#ctx0" brushRef="#br0" timeOffset="20630.9923">2254 6055 40 0,'0'16'20'0,"-10"15"-18"0,10-19 35 16,-7 7-32-16,3 6 0 16,4 0 3-16,-7-6 0 15,3-3-10-15,4-4 0 16,0-5 7-16,0-10 0 15,0-7-3-15,4-6 1 16,3-2-3-16,4-1 1 0,6-6-1 16,4-7 0-16,1-2 0 15,6 3 0-15,4 9 0 16,-4 3 0-16,0 13 0 16,4 9 0-16,-11 15 0 15,-3 1 0-15,-4 6 0 16,-4 7 1-16,1-1-8 15,7-3 1-15,10-9-11 16,0-13 0-16</inkml:trace>
  <inkml:trace contextRef="#ctx0" brushRef="#br0" timeOffset="21416.7454">3637 5820 30 0,'-10'40'15'0,"-8"58"-8"16,14-70 15-16,1 3-21 15,-1 10 0-15,-3 3 0 16,4-13 1-16,-8 19-3 0,4 10 1 15,-3 6 1-15,-1-3 0 16,4-7-2-16,0-6 1 16,0-9-4-16,7-7 0 15,0-15-4-15,0-12 0 16,7-26-1-16,0-31 0 16,0 6 1-16,4-13 1 15,6-9 5-15,-6 0 1 16,17-15 5-16,-7 6 0 15,7 6 4-15,4 15 0 16,0 14 1-16,0 8 1 16,-4 17-2-16,-7 15 0 0,-3 6-1 15,-1 13 1-15,-6 9-2 16,-11 0 0-16,0-3-1 16,0 3 1-1,-28 10-2 1,6-7 1-16,1-5-5 15,0-11 0-15,14-12-7 16,0-9 1-16,14-6-7 16,7-7 0-16,11-10-3 15,-7 4 0-15</inkml:trace>
  <inkml:trace contextRef="#ctx0" brushRef="#br0" timeOffset="22491.6799">4971 5958 43 0,'-18'56'21'0,"-3"4"-18"0,10-48 38 16,1 7-37-16,-11 3 1 15,6 0 1-15,1-6 1 16,4-4-8-16,-1-2 1 16,4-10 5-16,4-7 0 0,3-5-3 15,7-7 1-15,3 0-2 16,8-3 1-16,3-6-5 16,4 0 1-16,-4-1-7 15,0 8 0-15,7-5-7 16,-3 8 1-16,10-4-3 15,-7-3 0-15</inkml:trace>
  <inkml:trace contextRef="#ctx0" brushRef="#br0" timeOffset="22822.9596">5309 5817 37 0,'-35'53'18'0,"-28"31"-14"16,52-55 34-16,-10-4-32 15,0 6 0-15,3 4 3 16,-3-1 0-16,10-2-12 15,4-7 0-15,0-3 8 0,7-7 0 16,0-2-3-16,7-7 0 16,4-12-1-16,3-7 1 15,4-6-1-15,3 1 0 16,3-7 0-16,5-1 0 16,2 1 0-16,-6-3 0 15,0 3-2-15,-4 6 1 16,-7 10-1-16,0 3 0 15,0 6 1-15,-3 6 0 16,-4 9-1-16,-4 1 1 16,1-6 0-16,-4 2 0 15,3 4-4-15,1-1 1 16,-4 1-11-16,11 0 0 16,-4 0-3-16,0-4 0 0</inkml:trace>
  <inkml:trace contextRef="#ctx0" brushRef="#br0" timeOffset="23295.7516">5652 6114 43 0,'-32'7'21'16,"11"8"-19"-16,14-11 35 0,3-1-35 15,4-3 0-15,-7-3-1 16,7-7 1-16,7 1-3 15,4-10 1-15,6-6 0 16,8-10 1-16,0-2-1 16,10-7 0-16,7-3 0 15,-3 9 0-15,-4 13-1 0,-14 12 1 16,-6 17 1-16,-15 14 0 16,-4 11 1-16,-7 8 1 15,-3-2 0-15,7-4 0 16,-7-6 0-16,11-6 1 15,3-3-2-15,3-7 1 16,11-3-1-16,11-9 0 16,7-19-1-16,14-6 1 15,-4-10-1-15,4-15 0 16,0 6 0-16,3 16 0 16,-3 3-1-16,3 2 1 15,1 11 1-15,-12 18 0 0,-6 16 0 16,-11 15 1-16,-6 13-1 15,-5 0 1-15,-6 0-1 16,-4-6 0-16,0 0-12 16,0 0 0-16,7-7-11 15,-7 1 1-15</inkml:trace>
  <inkml:trace contextRef="#ctx0" brushRef="#br0" timeOffset="28279.9954">702 10774 28 0,'-11'3'14'16,"22"0"-2"-16,-4-9 14 0,-3 0-24 16,3 0 0-16,3 3 1 15,-3 3 0-15,4 3-4 16,-1 3 0-16,1 3 3 15,-7 10 1-15,3 9-1 16,-7 10 1-16,0 3-1 0,0 0 0 16,-11-4 0-1,4 4 0-15,3-7-1 16,-3-5 0-16,-3-7-1 0,10-4 0 16,-4-5 0-16,4-4 0 15,4-5-2-15,-4-1 1 16,10 3-1-16,-3 3 1 15,-3 7-1-15,3 6 1 16,4 0 1-16,-11-10 1 16,3 20 1-16,4 9 0 15,-7 6 1-15,7 3 0 16,-3-3 0-16,-4-6 0 0,7-16-1 16,-7-3 0-16,10-7-1 15,-6-2 0-15,7-4-1 16,3 1 0-16,0-17-5 15,7-11 0-15,7-14-5 16,0-18 1-16,4 6-6 16,-4-6 0-16</inkml:trace>
  <inkml:trace contextRef="#ctx0" brushRef="#br0" timeOffset="28993.9875">1178 10862 24 0,'7'38'12'0,"-21"59"-6"16,11-72 14-16,-4 9-16 15,3 7 1-15,-6 3 1 16,2-9 1-16,5-1-9 0,-4 1 0 16,-4-4 6-16,11-6 0 15,-7-3-2-15,4-19 1 16,3-9-2-16,3-7 0 16,4-12-1-16,4-16 1 15,-1-12-1-15,8-13 1 16,-4-3-1-16,11-3 0 15,-4 28-1-15,7 7 1 16,-7 5 0-16,4 7 0 16,3 6 0-16,1 10 0 15,-8-4 1-15,-4 17 1 16,-6 14-1-16,-11 14 1 0,-7 9 0 16,-4 2 0-1,1 4-1-15,-1 4 1 0,-6-7-1 16,2-4 0-1,5-5 0-15,-8-7 0 0,8-6-1 16,-1-3 1-16,0-7-1 16,1-5 0-16,3-7-1 15,3-7 1-15,4-2-1 16,4-4 0-16,3 4 0 16,-4 3 0-16,4 3 0 15,-3 6 1-15,3 3 0 16,-7 10 1-16,0-1 0 15,0 1 1-15,4-3 0 16,-4-1 0-16,0-12-1 16,7 3 0-16,3 3 0 0,-3 1 1 15,-3-4-2 1,6-6 0-16,1-4-4 0,0-5 0 16,13-7-4-16,1-6 0 15,3-3-3-15,-7 3 1 16,8-10 0-16,-8 1 1 15,0 6 3-15,-3 9 0 16,-1 6 5-16,-13 16 0 16,-4 7 3-16,0-1 1 15,-4 7 0-15,4 3 0 16,-7-1 0-16,4 1 1 16,3 0-2-16,0-3 0 15,3-4-3-15,4-2 0 0,4-10-4 16,-1-7 0-16,8-5-4 15,3-4 1-15</inkml:trace>
  <inkml:trace contextRef="#ctx0" brushRef="#br0" timeOffset="29272.8594">1725 10602 35 0,'4'-13'17'0,"3"23"-19"0,-4-1 34 0,-3 10-30 16,7 9 0-16,-7-6 1 15,0 28 1-15,7 13-4 16,-7 6 1-16,0 9 3 16,0 7 0-16,-7-7 1 0,7 10 0 15,-7 6 0-15,4-12 0 16,3-13 0-16,-11-10 0 16,4-12-2-16,4-9 1 15,-8-10-2-15,4-6 1 16,7-9-6-16,-4-13 1 15,4-10-14-15,4-15 1 16,6-19-3-16,-20-9 0 16</inkml:trace>
  <inkml:trace contextRef="#ctx0" brushRef="#br0" timeOffset="29883.2943">2163 10715 18 0,'0'3'9'0,"31"-6"-1"0,-24 0 5 16,4-1-11-16,3-2 0 16,4 3 1-16,-1-3 0 15,-3-1-3-15,4 4 0 16,-4 3 4-16,0 7 1 16,-14 5-1-16,0-9 1 15,-14 32 0-15,0 15 0 0,-4 6 0 16,4-2 0-16,-3-1-1 15,-1-6 0-15,7 0-1 16,8-9 0-16,3-4-1 16,0-6 0-16,3-3-1 15,4-3 0-15,4-3-1 16,-7-3 1-16,3 0 0 16,3-4 1-16,-3-2-2 15,-3-1 1-15,3-3-6 16,3 0 0-16,1-2-9 15,3-4 1-15,0-7-2 16,0-5 0-16</inkml:trace>
  <inkml:trace contextRef="#ctx0" brushRef="#br0" timeOffset="30057.9289">2512 10771 40 0,'-21'3'20'0,"31"-31"-22"0,1 28 40 15,-1 3-38-15,8-3 1 16,3-6 1-16,7-7 1 16,8-5-5-16,-1-1 0 15,-3-3-6-15,-4 0 0 16,7 6-4-16,0 7 0 16</inkml:trace>
  <inkml:trace contextRef="#ctx0" brushRef="#br0" timeOffset="30265.7371">2695 10749 22 0,'-10'6'11'0,"6"-2"-9"0,4-11 13 0,0 10-15 16,0-6 1-16,0 0 0 15,0-3 0-15,0 6-7 16,0 0 1-16,11 6-1 16,-11 7 0-16</inkml:trace>
  <inkml:trace contextRef="#ctx0" brushRef="#br0" timeOffset="31068.4403">2466 11066 28 0,'-4'-3'14'0,"4"-38"-10"0,4 25 27 0,3 7-30 15,11-4 1-15,-8 1 0 16,11-7 0-16,-3 0-3 15,3 0 1-15,4 1 1 16,0-4 1-16,-4 3-2 16,0-3 1-16,-3 3-1 15,-8 6 0-15,1 7-1 16,-4 0 1-16,-7 0-2 16,0 6 0-16,-7 3 0 15,0 0 1-15,3 6-1 16,-6 1 1-16,2 2 0 15,-2 4 0-15,3 3 0 16,3 0 1-16,-3 3 0 16,4-4 0-16,3 1 0 15,-7 0 0-15,3 0 0 16,4 0 1-16,0-1-1 16,-7 1 1-16,4-3-3 15,3 0 1-15,-7-1-1 0,3 1 1 16,-3 3-2-16,0 0 0 15,3-1 1-15,-6 1 1 16,10-3 3-16,-7 0 0 16,7-4 1-16,7 1 1 15,-4-4 0-15,4-3 1 16,4-6 0-16,0-6 0 16,6-6-3-16,4-7 1 31,11-35-7-31,-4-5 0 15,-7-7-4-15,-3 6 1 0,-4 4-5 16,-7-4 0-16,0 1 0 16,-7 5 0-16,0 7 12 31,-106 57 0-31,205-38 5 16,-102 24 0-16,3 17 6 15,0 3 0-15,3 24 0 16,4 17 0-16,-7 9-6 15,4-7 0-15,3 1-3 16,-7-1 0-16,10-8 0 16,-10-7 1-16,11-10-4 15,-7-6 1-15,3-9-6 16,-4-6 0-16,4-10-6 16,4-9 1-16</inkml:trace>
  <inkml:trace contextRef="#ctx0" brushRef="#br0" timeOffset="31233.0124">2822 10454 43 0,'-3'-62'21'0,"13"46"-14"0,-6 19 37 15,3 3-42-15,-4 7 0 16,4 6 0-16,-3 6 1 16,7-3-4-16,3-7 0 0,7 4-11 15,4 3 0 1,10-3-3-16,4-19 0 0</inkml:trace>
  <inkml:trace contextRef="#ctx0" brushRef="#br0" timeOffset="31657.5787">3217 10658 39 0,'32'-15'19'0,"17"-23"-18"0,-34 25 31 16,2-5-32-16,11-11 1 15,1-8 0-15,2-7 0 0,-2-6 0 16,2 3 0-1,8 3-3-15,-7 15 0 0,0 4-6 16,-4 3 1-16,-7 7-5 16,-3 5 0-16</inkml:trace>
  <inkml:trace contextRef="#ctx0" brushRef="#br0" timeOffset="31812.9969">3556 10363 23 0,'-28'95'11'0,"-7"11"-5"16,24-75 16-16,0-2-19 15,-3 18 0-15,4 12 1 16,-8 4 0-16,7 3-6 16,-6-10 1-16,3-5 3 15,7-8 0-15,3-5-8 16,4-10 0-16,4-6-3 16,13-12 0-16</inkml:trace>
  <inkml:trace contextRef="#ctx0" brushRef="#br0" timeOffset="31988.9658">3468 10730 44 0,'0'10'22'0,"3"9"-23"0,4-10 43 15,-7 0-41-15,7 1 1 16,4 2 1-16,0-2 0 16,10-4-5-16,0-6 1 15,11-3-6-15,3-3 1 16,4-4-8-16,-4 4 0 15</inkml:trace>
  <inkml:trace contextRef="#ctx0" brushRef="#br0" timeOffset="32198.9096">3916 10310 61 0,'-21'6'30'0,"14"-21"-38"16,14 8 55-16,3 4-47 15,1-9 0-15,-1-4 1 16,12-3 0-16,6 4-1 16,-3 5 0-16,13-2-3 15,8-4 1-15,4-3-8 16,2 3 0-16,-2 4-7 16,-1-1 1-16</inkml:trace>
  <inkml:trace contextRef="#ctx0" brushRef="#br0" timeOffset="32338.0516">4237 10163 38 0,'-42'12'19'0,"-29"67"-23"0,60-57 27 16,1 6-23-16,-1 3 1 16,-3 4-7-16,4-1 0 15,-1 1-1-15,-3-10 1 16</inkml:trace>
  <inkml:trace contextRef="#ctx0" brushRef="#br0" timeOffset="32701.9548">3905 10686 27 0,'-10'19'13'0,"3"13"-1"0,7-32 17 0,0 9-26 16,0 4 1-16,-4 8 2 15,4-2 1-15,0 0-8 16,0-6 0-16,0-4 5 15,0-6 1-15,4-12-1 16,3-10 0-16,3 6-2 16,1-5 1-16,-1-11-1 15,8-8 1-15,7-1-2 16,-1 7 1-16,8-7-2 16,11 1 1-16,6 5-1 15,0-2 0-15,4 5 0 16,-7 8 0-16,-7 5 0 15,-7 10 0-15,-4 2 0 16,-7 17 1-16,-3 3-1 0,-8 2 1 16,-6 8-1-16,-4 2 0 15,-4 6-6-15,-3 1 0 16,-10-4-8-16,2 4 0 16,-2 2-3-16,-4 1 1 15</inkml:trace>
  <inkml:trace contextRef="#ctx0" brushRef="#br0" timeOffset="33263.5722">4152 10671 24 0,'-35'-19'12'0,"28"16"-5"0,3 3 18 0,1 0-24 16,-1 3 1-16,-3 3 0 16,4 0 0-16,-1 1-3 15,4-4 0-15,0 0 2 16,0 0 0-16,0-3-1 15,7 0 0-15,4-3 0 16,10-3 0-16,0-1 0 16,-3 1 0-16,3 0 0 15,0-3 0-15,0 2 0 16,-3 1 0-16,-4 3 0 16,-7 3 1-16,-3 3 0 15,-4 6 0-15,-7 4 1 16,-8 3 0-16,-6-1 1 15,4-5 0-15,3-4 0 16,-4 0 1-16,11-3-1 16,0 1 1-16,3-1-2 0,11 6 1 15,0-9-1-15,7 0 0 16,4-9-2-16,0 2 1 16,3-2 0-16,0 0 0 15,0 2-1-15,-3 1 1 16,-4 3-2-16,-7 3 1 15,-3 3-2-15,-8 6 0 16,-3 4 0-16,-7-7 0 16,-11 13-1-16,-7 3 1 15,1 6 2-15,2-3 0 0,5-3 2 16,6 0 1-16,1-6 0 16,6-4 1-16,4-2 0 15,3-10 0-15,11 0-1 16,15-13 1-16,6-6-8 15,14-6 1-15,7 7-13 16,11-4 0-16</inkml:trace>
  <inkml:trace contextRef="#ctx0" brushRef="#br0" timeOffset="34687.1956">4971 9975 34 0,'-22'3'17'0,"5"-6"-7"0,13 6 18 0,4-3-26 16,0 3 0-16,7 3 0 15,0 0 0-15,4-2-2 16,7-1 0-16,-4-3 3 15,7 0 0-15,4 0-4 16,-1 0 0-16,1 3-5 16,-11 6 1-16,4 4-5 15,-8 2 0-15,-3 4-2 16,-3 3 1-16,-8-3 2 16,-3 0 0-16,-3 0 7 15,-1-13 0-15,1 6 5 16,-1-2 1-16,4-7 1 15,0 0 0-15,3-3 0 16,4 0 1-16,7 0-2 16,4 6 1-16,3-2-2 15,4-1 0-15,3-3-1 0,0 0 1 16,4 0 0-16,-1 0 0 16,-2-3 0-16,-5 3 0 15,-6 0 1-15,-4 0 1 16,-7 9-1-16,-11 7 1 15,1 6-1-15,-1 6 0 16,-6-3-1-16,-5 6 0 16,-2-3-6-16,-1 4 1 15,0-4-7-15,1 0 0 16,2-12-6-16,5-7 1 16</inkml:trace>
  <inkml:trace contextRef="#ctx0" brushRef="#br0" timeOffset="34849.3106">4988 10367 21 0,'11'-13'10'0,"14"13"5"0,-15 6 10 0,1 1-21 16,3 11 1-16,0 1 4 16,-3 9 0-16,3-6-11 15,-4-3 0-15,4-3 7 16,-3-4 1-16,0-2-4 16,-1-1 0-16,1-3-8 15,-4 1 0-15,0-1-8 16,-7 7 1-16</inkml:trace>
  <inkml:trace contextRef="#ctx0" brushRef="#br0" timeOffset="35493.058">4794 10144 43 0,'-21'-9'21'0,"18"5"-17"0,3 4 33 16,0 0-37-16,7 0 0 15,0 4 1-15,3-1 0 16,1 3-2-16,3 0 1 16,0 0-4-16,4-2 0 15,-4-1-3-15,0 6 0 16,-3 7-2-16,-1 0 0 16,-10 2 0-16,-7 7 1 15,0 0 4-15,-7 1 0 0,-7 2 4 16,0 3 1-16,3 1 3 15,0-4 0-15,8-3 0 16,3-6 1-16,7-4-1 16,7-5 1-16,3-7-2 15,8 0 0-15,-4 3-1 16,7 1 0-16,4-1-1 16,-7 0 0-16,3 0 0 15,-7-3 0-15,0 4-1 16,-4-4 1-16,1 3 0 15,0 0 0-15,-1 1-1 16,-10-1 1-16,4 0 0 16,-4 1 0-16,0-1-1 15,0 0 1-15,0-3-1 16,0 0 0-16,0-3 0 16,0 0 0-16,3-3-1 0,4 0 1 15,0 0-1-15,0 3 1 16,-3 0 0-16,-1 3 0 15,-3 3 1-15,0 1 0 16,-3 5 1-16,-1 1 1 16,1 2 0-16,-1 4 0 15,1 0 0-15,3-10 0 16,0 1-1-16,0-1 1 16,3 4-1-16,4-7 0 15,4-6-1-15,10 3 1 16,-3-6-6-16,14-13 0 0,-4-2-11 15,25-4 1-15</inkml:trace>
  <inkml:trace contextRef="#ctx0" brushRef="#br0" timeOffset="35712.3293">5556 10150 50 0,'-10'6'25'0,"17"-12"-23"0,0 3 37 0,3-6-38 16,8-1 0-16,-4-5 0 16,7-4 1-16,4 0-3 15,0 0 1-15,10 0-2 0,7-3 0 16,4-3-8-16,0 3 0 16,-4 4-5-16,-6-1 0 15</inkml:trace>
  <inkml:trace contextRef="#ctx0" brushRef="#br0" timeOffset="36243.8878">5817 9943 26 0,'-60'28'13'0,"18"26"-11"0,35-39 16 16,-11 7-19-16,4 3 1 16,0-3 0-16,4 7 0 0,-1 2 0 15,0 4 1-15,4-4-2 16,0 0 1-16,0-6 0 15,4-6 0-15,-1-9-1 16,4-4 0-16,4-3 1 16,3-9 0-16,3-4 2 15,8 1 0-15,0-1 1 16,3 1 0-16,7 3 1 16,0 3 1-16,7-1 0 15,1 4 0-15,-1 7 0 16,-3-1 0-16,0 3 0 15,-11 7 0-15,-7 3 0 16,-11 0 0-16,-6 12-2 16,-8 0 1-16,-3 1-2 15,-18-1 1-15,4 1-7 16,-4-1 1-16,1 0-6 16,-1-6 1-16,0-6-7 15,0-6 1-15,4-7-3 0,7-12 1 16,-4-13 6-1,-56 28 10 1,155-65 2-16,-74 21 1 16,7 17 7-16,4 18 1 15,7 6 3-15,-1 6 1 16,4 10-7-16,0 10 0 16,15-1-2-16,-1 0 0 15,4-15-6-15,3 0 0 16,8-7-14-16,-8 1 1 15,4-4-2-15,-7-12 1 0</inkml:trace>
  <inkml:trace contextRef="#ctx0" brushRef="#br0" timeOffset="36472.5231">6258 10138 58 0,'-7'9'29'0,"21"-12"-41"15,-10 3 59-15,10-3-47 16,7 0 1-16,11 0 0 16,7-4 0-16,7-5-2 15,-4-1 1-15,-3-3-1 16,0-2 1-16,-1 2-6 0,1-6 1 16,0-3-7-16,-7 0 1 15,-8 0-5-15,-6 3 1 16</inkml:trace>
  <inkml:trace contextRef="#ctx0" brushRef="#br0" timeOffset="36633.6322">6593 9702 34 0,'-38'41'17'0,"-22"37"-19"0,38-44 29 16,-13 7-26-16,0 13 1 16,-4-4 0-16,4 19 0 15,0 12-3-15,6-9 0 0,5-9 0 16,6-10 0-16,7-12-5 15,8-13 0-15,3-9-4 16,7-13 0-16</inkml:trace>
  <inkml:trace contextRef="#ctx0" brushRef="#br0" timeOffset="37013.0013">6343 10269 29 0,'39'-28'14'0,"-4"47"-8"16,-28-10 23-16,0 13-26 15,-3 13 1-15,-4 9 2 16,-4 0 1-16,1 9-8 15,-4 0 1-15,0-3 5 16,-4-12 0-16,-3-10-1 16,7-3 0-16,0-9-2 15,7-3 0-15,3-1-1 16,4-15 1-16,11-13-2 16,0-15 1-16,6-13 0 15,4-16 0-15,4-12-1 16,-4 10 0-16,1 5-1 0,-1 7 1 15,-3 6-1-15,3 10 0 16,0 12 0-16,-3 9 1 16,-4 10 1-16,-3 0 0 15,-1 15 0-15,-3 23 0 16,-7 12 1-16,-7 6 0 16,-3 4-1-16,-8 9 0 15,-3-4-2-15,0-18 0 16,3 0-8-16,1-3 0 0,3 0-8 15,3-16 1 1</inkml:trace>
  <inkml:trace contextRef="#ctx0" brushRef="#br0" timeOffset="37283.7608">6583 10533 41 0,'-7'-25'20'0,"31"-51"-18"0,-16 58 28 0,2 2-30 16,1-3 1-16,3 0 0 15,0 7 0-15,4 2-2 16,-1 4 1-16,-3 3-1 16,0 9 1-16,-7 10-1 15,-3 3 0-15,-4 3-1 16,-4 6 0-16,-6 0 0 16,-4 0 0-16,0 1 2 15,0-4 1-15,3-7 0 16,4-2 0-16,3-6 0 15,1-4 1-15,3-6-2 0,10-6 1 16,8-4-12-16,7-9 1 16,-1-9-1-16,8-10 0 15</inkml:trace>
  <inkml:trace contextRef="#ctx0" brushRef="#br0" timeOffset="39752.3016">7303 9818 39 0,'-11'-10'19'0,"29"-2"-20"0,-11 6 34 0,3-1-32 16,4 1 1-16,4 3 0 15,7 3 1-15,10 0-3 16,0-3 0-16,4 0 0 16,0-4 1-16,0-2-6 15,-4 0 1-15,-7-1-7 16,-3-2 1-16,-4 5-3 15,-3 1 0-15</inkml:trace>
  <inkml:trace contextRef="#ctx0" brushRef="#br0" timeOffset="40116.9595">7691 9692 22 0,'-39'19'11'0,"-18"19"-7"16,40-29 18-16,-15 7-19 16,-3 9 1-16,-1 13 1 15,-2-7 1-15,-5 3-8 16,4 4 1-16,4 0 4 15,3-1 1-15,8-5-2 16,3-4 0-16,6-9-3 16,5 0 0-16,3-4-4 0,7-5 0 15,3-7-3-15,8-9 0 16,3-7-2-16,7-3 1 16,4-3 1-16,0 1 1 15,-1 2 5-15,1 0 1 16,0 4 4-16,-4 2 1 15,-4 4 2-15,-2 3 0 16,-5 3 2-16,-6 6 0 16,-4 7-3-16,-4 6 1 15,1 3-2-15,-4 3 1 16,0-7-2-16,-1 4 0 31,-6 19-4-31,-3 0 0 0,6-7-5 16,4-5 1-16,0-4-6 15,3-13 1-15</inkml:trace>
  <inkml:trace contextRef="#ctx0" brushRef="#br0" timeOffset="40304.7186">7415 10135 25 0,'4'-29'12'0,"17"14"-1"16,-10 15 18-16,-1 3-26 15,1 3 1-15,3 3 1 0,4 4 1 16,-1 3-7-1,4-4 0-15,1-2 5 16,2-7 0-16,1 3-6 16,-4-3 0-16,0 0-7 0,-3 10 0 15,0 3-4-15,-4 5 0 16</inkml:trace>
  <inkml:trace contextRef="#ctx0" brushRef="#br0" timeOffset="40718.5197">7362 10533 36 0,'-28'25'18'0,"11"-6"-19"0,13-13 33 0,-3 3-30 16,4 1 0-16,-1-1 3 16,0-3 0-16,4-2-6 15,0-4 1-15,8-13 3 16,2 0 1-16,8-2-2 15,3-10 0-15,14-4-1 16,11-2 0-16,-4 3-1 16,1-7 1-16,-1 1-1 15,-7 12 0-15,-6 3 0 16,-8 3 0-16,-4 10 0 16,-3 9 1-16,-3 7-1 15,-11 9 1-15,-3 3 0 16,-8 6 1-16,0 3-1 15,-10-3 1-15,0 1 0 16,3-1 0-16,1-3 0 16,6-3 1-16,1-3-2 15,3-4 1-15,7-2-1 16,3-7 0-16,8-6-2 0,6-3 0 16,4-3-11-16,8-4 0 15,6 1-5-15,0-10 1 16</inkml:trace>
  <inkml:trace contextRef="#ctx0" brushRef="#br0" timeOffset="41380.9203">8294 9812 21 0,'-11'37'10'0,"1"64"2"0,6-80 6 15,-3 8-15-15,-4 5 0 16,1 1 1-16,3-7 1 16,-4-3-7-16,8-3 1 15,-1-10 3-15,1-5 1 16,10-10-2-16,3-13 1 16,4-15-2-16,4-7 0 0,3-19 0 15,7-2 1-15,4-16-1 16,3 15 0-16,4 7 0 15,7 3 0-15,0 9 0 16,-4 13 0-16,-3 9 0 16,-4 6 0-16,-6 10 0 15,-8 6 1-15,-7 0 0 16,-11 16 0-16,-6 13 0 16,-8 5 1-16,-10 1-1 15,-7 9 1-15,0-3-4 16,-1-7 0-16,1-2-4 15,0-4 0-15,0-3-5 16,3-6 0-16</inkml:trace>
  <inkml:trace contextRef="#ctx0" brushRef="#br0" timeOffset="41572.9245">8308 10000 24 0,'3'-3'12'0,"15"-4"-9"0,-11-2 16 15,7-1-17-15,4 1 1 16,3-3 0-16,4-4 1 15,-4 0-5-15,11 0 0 16,-1-5 3-16,1 2 1 16,0 6-3-16,-11-3 0 15,-3 1-4-15,-4 5 0 16,-4-2-4-16,-6-1 0 16,-4 1-1-16,-4-1 0 15</inkml:trace>
  <inkml:trace contextRef="#ctx0" brushRef="#br0" timeOffset="42039.082">8502 9714 20 0,'-14'0'10'0,"-4"38"-6"0,15-26 18 0,-4 7-19 16,0 6 1-16,-4 4 0 15,4-1 1-15,0-3-7 16,0 0 1-16,0 0 3 16,0 0 0-16,0-3-2 15,3-3 1-15,1 0-1 16,3-4 0-16,3-2 0 15,8-7 1-15,-1-3-1 16,1-6 0-16,3-3 1 16,4-7 0-16,-1 1 0 15,8 2 0-15,0 1-2 16,-4 0 0-16,-4 2-3 16,-6 4 0-16,-7 3-2 15,-12 3 1-15,-2 4-1 16,-4 5 0-16,-4 4 1 0,-7 6 1 15,-3 0 3-15,0 3 0 16,0-6 4-16,0 3 0 16,6 3 2-16,5 0 1 15,3-6 1-15,3-1 1 16,4 1-1-16,7-9 1 16,4-7-2-16,3-9 0 15,3-4-2-15,8 1 0 16,-1-4-2-16,5-2 1 0,6-7-3 15,0-4 1-15,4 1-6 16,0 0 1-16,-4 3-7 16,-7 7 1-16,-7 2-4 15,-7 4 0-15</inkml:trace>
  <inkml:trace contextRef="#ctx0" brushRef="#br0" timeOffset="42599.021">8481 10128 20 0,'-28'41'10'0,"-1"-10"-8"16,22-18 14-16,0 9-15 15,-3 3 1-15,3 0 0 16,3 3 0-16,1-3-3 16,-1-3 0-16,4-6 1 15,4-7 1-15,3-5-3 16,7-14 0-16,-4-6-3 0,4-6 0 16,1-3-2-16,-1-6 1 15,0 9-1-15,0 3 1 16,0 0 5-16,-3 4 0 15,-1 2 4-15,-3 4 1 16,-3 3 2-16,-4 6 1 16,0 3 0-16,0-3 0 15,0 0-3-15,-4 0 0 16,1 9-2-16,-4 7 0 16,0 3-1-16,-4 3 0 15,-3 3-1-15,0 0 1 0,0 0 0 16,-4 3 0-16,4-3 1 15,0-6 0-15,0-3-1 16,7-1 1-16,3-8-1 16,4-4 1-16,4-6-1 15,3-13 0-15,7 6-2 16,0-5 1-16,0-1 0 16,0 0 0-16,0-2 0 15,0 5 0-15,0 4 1 16,-3 6 0-16,-4 6 0 15,-7 6 1-15,0 7 1 16,-3 3 0-16,-1-1 1 16,0 11 0-16,1-1-1 15,-1-6 1-15,4-7-1 16,0-2 0-16,7 0-1 16,4-7 0-16,10-6-6 0,4-6 0 15,7-4-10 1,6-2 1-16</inkml:trace>
  <inkml:trace contextRef="#ctx0" brushRef="#br0" timeOffset="43122.3814">9204 9652 35 0,'-18'15'17'0,"15"-15"-11"0,3 0 21 16,0 7-26-16,0 2 1 15,3 4 0-15,1 5 1 16,-1 1-4-16,1 6 1 16,-4 7 0-16,0-4 1 15,-4 6-6-15,1-5 1 16,-4-4-5-16,0-3 0 15</inkml:trace>
  <inkml:trace contextRef="#ctx0" brushRef="#br0" timeOffset="43275.3364">9035 10022 20 0,'-14'-7'10'0,"-8"7"-1"0,19 0 5 0,-1 0-9 16,1 3 0-16,-1 1 0 15,4-1 1-15,4-3-9 16,3 0 1-16,7-7 1 15,4 1 0-15,6-3-8 16,8 3 1-16</inkml:trace>
  <inkml:trace contextRef="#ctx0" brushRef="#br0" timeOffset="43421.5426">9423 9852 24 0,'-4'3'12'0,"1"-3"-9"0,3-3 16 16,-4 6-19-16,-6 7 1 15,2 2 2-15,1 7 0 16,-3 0-6-16,-4-3 0 16,0-1-2-16,-4 4 1 15,-3 3-4-15,0 3 1 16</inkml:trace>
  <inkml:trace contextRef="#ctx0" brushRef="#br0" timeOffset="43889.2213">9021 10188 20 0,'-18'-3'10'0,"7"0"-5"0,11 6 16 0,-3-3-17 16,3 0 1-16,-4 0 2 16,8 3 0-16,3-3-9 15,3-10 0-15,5-2 6 16,9-1 1-16,4 1-3 16,11-7 0-16,4 0-1 15,-1 0 0-15,-3 4 0 16,-4-1 0-16,-3 3-1 15,-1 1 0-15,-2-1 0 16,-8 7 1-16,-3 0 0 16,-1 3 0-16,-6 6-3 15,-8 3 0-15,-3 7-3 16,-3 2 0-16,-4 4-1 16,-4 3 1-16,-10 0-2 15,3-6 1-15,-3 3 3 16,7-7 1-16,3-3 4 15,1 1 0-15,3-7 2 16,7-3 0-16,0 3 1 0,0-3 0 16,3-3 0-16,4-3 0 15,0-4-2-15,0 1 0 16,1 0-2-16,-1-4 1 16,-4 7 0-16,1-1 1 15,-4 7-3-15,0 0 1 16,0 4-5-16,0 5 1 15,-4 4-5-15,-3-7 1 16,-7 9-6-16,-7 11 0 0</inkml:trace>
  <inkml:trace contextRef="#ctx0" brushRef="#br0" timeOffset="44174.3616">9024 10530 23 0,'-11'0'11'0,"4"12"-6"0,7-12 15 0,0 0-16 16,11-6 0-16,0-7 2 15,6 7 1-15,15-10-9 16,0 1 1-16,7-1 6 16,-1 4 0-16,1-1-1 15,-7-3 0-15,0 4 0 16,-8 2 0-16,-3 4-2 16,1 9 1-16,-5 7 0 15,-3 2 0-15,-7 4-1 16,-3-4 0-16,0 7-1 15,-4-3 0-15,-4 0-3 16,0-1 0-16,1 1-6 16,-1-4 1-16,1-2-6 0,-4-1 0 15,0 1-3-15,-4-7 1 16</inkml:trace>
  <inkml:trace contextRef="#ctx0" brushRef="#br0" timeOffset="44349.3123">9299 10376 36 0,'4'-9'18'0,"10"2"-16"0,-11 14 36 0,-3 8-33 16,-3 10 0-16,-4 10 2 15,-4 2 1-15,-3 10-11 16,-4-6 1-16,1 16 6 16,3 5 0-16,7 1-13 15,14 6 0-15,7-6-6 16,-7-29 0-16</inkml:trace>
  <inkml:trace contextRef="#ctx0" brushRef="#br0" timeOffset="44802.3159">10012 9997 25 0,'-25'9'12'0,"11"10"-5"0,11-13 10 0,-5 7-15 15,-6 2 1-15,-3 4 0 16,-8 0 1-16,4 0-6 15,3 0 0-15,4-10 0 16,11 3 1-16,3-5-7 16,14-4 1-16,0-3-2 15,3-3 0-15</inkml:trace>
  <inkml:trace contextRef="#ctx0" brushRef="#br0" timeOffset="45133.1576">10100 10018 30 0,'-4'4'15'0,"-20"8"-15"15,17-2 31-15,-7 5-31 0,-4 7 1 16,0-6 1-16,-3 9 0 16,-11 22-3-16,-3 0 1 15,-11 3 1-15,4 0 0 16,10-9-5-16,8-13 1 16,13-12-3-16,7-7 0 15,11-9-1-15,8-3 0 16,2-9 0-16,8-4 0 15,-4 0 6-15,-3 7 0 16,-1 0 5-16,1 2 1 16,0 10 2-16,-4 4 1 15,0 5 1-15,-4 10 1 16,-2 6-2-16,-5 4 1 0,-3-1-3 16,0 7 0-16,-3 3-2 15,-1-4 0-15,0-9-3 16,4-2 1-16,0-5-8 15,4-8 1-15,3-4-9 16,7 1 0-16</inkml:trace>
  <inkml:trace contextRef="#ctx0" brushRef="#br0" timeOffset="45658.7193">10481 9978 36 0,'-3'-10'18'0,"24"-18"-17"16,-14 19 22-16,7-4-23 0,0 1 0 16,4-1 0-16,3 1 1 15,0 2-1-15,-3 4 0 16,-1 0 1-16,-3 6 0 16,-3 12-3-16,-4 10 1 15,-7-3-1-15,-7 6 0 16,-4 3-1-16,-3 7 0 15,-3-1 1-15,-1-2 0 16,0-7 3-16,1-3 0 16,3-4 1-16,3-8 0 15,4-7 0-15,3-3 0 0,4-6-1 16,4-4 0-16,3-5-1 16,4 2 0-16,-1 4-1 15,1 5 1-15,3 4 0 16,-4 10 0-16,1 2 1 15,0 7 1-15,-4-9 0 16,-4 15 1-16,-3 3 2 16,-3 10 0-16,-1 5 0 15,-7 11 1-15,-3-10-1 16,-3 3 1-16,-1 0-1 16,0-6 0-16,1-4-1 15,3-5 0-15,-4-7-1 16,0-7 0-16,1-8-2 15,-1-7 1-15,1-6-1 16,-1-7 0-16,4-2-8 16,7-4 1-16,7-3-12 15,10 1 0-15</inkml:trace>
  <inkml:trace contextRef="#ctx0" brushRef="#br0" timeOffset="46152.697">11120 9877 35 0,'-25'0'17'0,"25"13"-8"0,0-10 15 16,3 10-22-16,1 2 1 16,3-2 0-16,0-1 1 15,4 4-5-15,3-3 1 16,3-1 0-16,5-2 0 15,-1-4-7-15,7-3 0 16,4 0-5-16,3-3 0 16</inkml:trace>
  <inkml:trace contextRef="#ctx0" brushRef="#br0" timeOffset="46376.1847">11557 9743 39 0,'-18'6'19'0,"1"53"-17"0,3-34 33 0,-8 7-31 16,-6 12 1-16,-7 9 1 16,-7 3 1-16,3 17-10 15,0 21 1-15,-3-7 5 16,-1 1 1-16,5 0-3 16,6-22 0-16,7-6-2 15,-3-1 1-15,10-12-6 16,1-12 1-16,6-4-7 15,4-22 0-15,7-15-4 16,7-3 1-16</inkml:trace>
  <inkml:trace contextRef="#ctx0" brushRef="#br0" timeOffset="46950.2539">11141 10241 36 0,'14'-72'18'0,"35"72"-22"0,-31-13 33 15,10-2-29-15,11-7 0 16,3 3 1-16,1 3 1 15,2 1-2-15,-9 2 0 16,-5 7 1-16,-2 0 1 16,-5 2 0-16,-2 8 0 15,-8 2 0-15,-4 6 0 16,-6 4 0-16,-4 3 1 16,-4 0-2-16,1-7 1 15,-8 1-1-15,1 2 1 16,-1 7-2-1,4-3 1-15,0 6-2 0,7-3 0 0,0 0 0 16,3 3 0-16,4 0-1 16,0 4 1-16,4-4 0 15,0 3 0-15,-1 3 1 16,-3-6 1-16,0-6 0 16,0 3 0-16,-3 0-2 15,-4-3 1-15,0 0-2 16,0 0 1-16,-4-4-3 15,1-2 0-15,-4-4-2 16,0-3 0-16,0-6 1 16,-4-6 0-16,-3-6 1 15,0-4 0-15,-4-3 2 16,8-6 0-16,-1-6 2 16,4 2 0-16,0 4 2 15,3 0 1-15,-3 0 1 0,0 10 1 16,0 2 0-16,0 7 1 15,0 3 0-15,4-1 1 16,-1 8-3-16,8 2 1 16,3-3-2-16,3 0 1 15,1 3-2-15,7-6 1 16,-1 0-7-16,-3-3 1 16,0 3-11-16,4 3 0 15</inkml:trace>
  <inkml:trace contextRef="#ctx0" brushRef="#br0" timeOffset="49756.5241">4068 5817 17 0,'0'12'8'0,"7"29"-3"0,-7-19 8 16,0 9-12-16,0 7 1 15,0-4 1-15,-7 1 1 16,3 2-5-16,-3-2 1 15,0-4 4-15,3-6 0 0,1-6 0 16,-1-6 0-16,1-10 0 16,3-9 0-16,0-7 0 15,0-6 0-15,7 0-2 16,3-9 1-16,1-3-1 16,0-4 0-16,10-5 0 15,7-1 0-15,-3 0-2 16,10 10 1-16,-7 2-7 15,7 7 0-15,4 4-6 16,-3 5 1-16</inkml:trace>
  <inkml:trace contextRef="#ctx0" brushRef="#br0" timeOffset="50101.9013">4417 5998 20 0,'-28'44'10'0,"10"-6"-2"0,14-32 8 16,1 4-13-16,3-1 1 16,3 0 2-16,4-2 0 15,4-7-7-15,0-3 0 16,-1-4 5-16,1 1 1 16,-1-10-2-16,1-2 0 15,-4-4-1-15,0 0 1 16,-3 6-1-16,-4 0 1 15,0 7-1-15,-4 3 1 16,-3 2-1-16,-4 8 0 16,1-1 0-16,-8-3 0 0,-3 3-2 15,7 0 1-15,7 0-4 16,-4 3 1-16,4-2-6 16,7 2 1-16,7-6-7 15,7 6 1-15</inkml:trace>
  <inkml:trace contextRef="#ctx0" brushRef="#br0" timeOffset="50586.2078">4540 5961 24 0,'-7'34'12'0,"0"1"-6"15,7-26 14-15,0 1-17 16,0-1 1-16,7-3 2 0,-7 4 0 15,4-7-7-15,3 0 0 16,0 0 4-16,0-3 1 16,0-6-2-16,0-4 1 15,4-5-2-15,-8-1 0 16,4 7-1-16,0-1 1 16,0 4-1-16,0 6 0 15,0 3 0-15,-3 6 0 16,-4 7 0-16,0-3 0 15,-4 6 1-15,-3 6 1 16,-3 9-1-16,-1 1 1 16,1-7 0-16,-12 13 0 15,5 12 0-15,-4 3 0 0,-1 1-1 16,5-4 1-16,-4-12-1 16,-8-7 1-16,8-2-1 15,-7-10 1-15,10-7-2 16,4-8 1-16,0-7 0 15,4-13 0-15,6-12-1 16,4-6 1-16,4-1-1 16,-1 7 0-16,18-9 0 15,0 2 0-15,8 1-4 16,-5 9 1-16,12 9-11 16,-5-5 0-16,1 2-1 15,14-6 1-15</inkml:trace>
  <inkml:trace contextRef="#ctx0" brushRef="#br1">13854 6102 13 0,'0'0'6'0,"-7"110"1"0,7-57 7 0,-8 28-13 15</inkml:trace>
  <inkml:trace contextRef="#ctx0" brushRef="#br1" timeOffset="89661.5056">14997 5817 7 0,'0'0'3'0,"28"25"6"0,-14-22-8 0,11-3 0 16,24 3 1-16,22 0 2 15,3 0 1-15,14-3-6 16,42 0 1-16,11-6 4 16,29 0 0-16,31-1-1 15,28 7 1-15,22 3-2 16,27 4 1-16,8 2-1 0,25 10 0 15,10 3 0-15,0 0 1 16,10 9-1-16,-24 1 0 16,11-1-1-1,-26-9 1-15,12 3-1 0,-22 3 1 16,7 7-1-16,-24-1 0 16,3 1-1-16,-28 5 0 15,-7 7 0-15,-7-3 0 16,-18-3 0-16,-11 0 0 15,-3 0 0-15,-21-4 0 16,-25 1 0-16,-17-4 0 16,-11-2 0-16,-11 2 0 15,-14 1 0-15,-14-1 0 0,-13 7 0 16,-16 6 1-16,-16 10-1 16,-22 12 1-16,-18 3-1 15,-20 9 1-15,-5 20-1 16,-6 15 0-1,-11 3 0-15,0 9 1 0,4 7-2 16,3 16 0-16,4-17-4 16,-4-2 1-16,4 6-5 15,7 6 0-15</inkml:trace>
  <inkml:trace contextRef="#ctx0" brushRef="#br1" timeOffset="90537.473">13783 10526 16 0,'-3'10'8'0,"6"40"-8"15,-3-22 8-15,0 29-6 16,0 34 0-16,-3 9 1 0,-1 13 1 15,-7 28-5-15,-3-3 1 16,0-3 2-16,0 6 1 16,3 0-1-16,1-16 0 15,6-2-1-15,4-17 1 16,7-5-1-16,8-7 0 16,2-10 0-16,8-8 1 15,7-14-1-15,6-5 0 16,12-1 0-16,27-15 1 15,8-6 0-15,0-4 0 16,6-9 0-16,26-3 0 16,13-4-1-16,1-5 1 15,17-1-1-15,14-2 1 16,4-4 0-16,21 0 0 16,4 3 0-16,10-3 0 0,21 0-1 15,7-3 1-15,25-3 1 16,14 0 0-16,11-3-1 15,17 0 0-15,-6 9 0 16,17-6 1-16,-7-1-1 16,21-2 0-16,14-3-1 15,-7-1 1-15,17 1-1 16,-20-1 0-16,7-2 0 16,-11 3 0-16,-14 2-1 15,-15 4 1-15,-24-3-1 16,-24 6 1-16,-8 0-3 15,-17 0 1-15,-28-3-7 16,-15 3 1-16,-3-3-7 16,-29-1 0-16,-24-2-1 15,-28-6 1-15</inkml:trace>
  <inkml:trace contextRef="#ctx0" brushRef="#br1" timeOffset="91257.0445">14086 10216 14 0,'-67'-47'7'0,"57"50"-10"16,10-3 10-16,7 0-8 15,14 0 0-15,14 3 0 16,18-3 1-16,4 7 1 16,17-4 0-16,25-3 0 0,28 0 0 15,7-7 1-15,35 4 0 16,14 0 0-16,29 3 0 16,14-3 0-16,31 3 1 15,11 0-2-15,29 0 1 16,13-3 0-16,11 9 0 15,32 4-1-15,-4-4 1 16,1 0-1-16,16 10 1 16,-9 3-1-16,-8 6 1 15,-3 6-1-15,-22 4 0 16,15 5 1-16,-39 1 1 16,7 3-1-16,-32 0 0 0,4 3 0 15,-32 3 1-15,-11 13-1 16,-7 15 0-16,-31 10-1 15,-29-3 0-15,-24 2-1 16,-11 29 1-16,-25 13 0 16,-24 0 0-16,-15 2 0 15,-17 20 0-15,-17-10 0 16,-19 3 0-16,-13-6-1 16,-15 10 1-16,-7-23-4 15,-6-9 1-15,-8-6-4 16,-7-16 1-16,0-3-5 15,-13-7 1-15,-8-21-2 16,-15-13 1-16</inkml:trace>
  <inkml:trace contextRef="#ctx0" brushRef="#br1" timeOffset="92038.0447">13847 8485 12 0,'21'-9'6'0,"46"-10"-6"0,-46 13 9 16,21 2-7-16,18 4 1 16,4 0 1-16,-1 4 0 15,8 2-5-15,3 0 0 16,25 0 3-16,3 1 1 15,0-1-1-15,4 0 0 16,28 0-1-16,11-2 1 16,-4-1 0-16,28 3 0 15,4-6 0-15,0 0 1 16,32 0-1-16,-4-3 1 16,21 0-1-16,0 0 1 0,14 3-1 15,4 0 1-15,7-4-2 16,7 4 0-16,7-6 0 15,7 0 0-15,4 0 0 16,7-4 0-16,7 1 0 16,-4-4 0-16,11 1-1 15,-22-1 1-15,11 1-1 16,-17-1 1-16,0 4-1 16,-18-1 1-16,-15 4-1 15,-2 3 1-15,-19 0-1 16,-24 3 1-16,-3 3-1 15,-4 6 1-15,-36 4-3 16,-17 3 1-16,-17 2-7 16,-12-2 0-16,-6 12-3 15,-11-9 1-15</inkml:trace>
  <inkml:trace contextRef="#ctx0" brushRef="#br1" timeOffset="95172.0413">15529 12662 34 0,'-3'-13'17'0,"3"32"-3"16,0-9 18-16,0 2-28 15,3 1 1-15,1 2 0 16,-1 1 1-16,1 0-8 15,3-1 0-15,4 1 5 0,3-3 1 16,3-1-8-16,-3 1 0 16,15-7-7-16,6-3 1 15,4-3-5-15,3-3 0 16</inkml:trace>
  <inkml:trace contextRef="#ctx0" brushRef="#br1" timeOffset="95699.0474">15991 12725 25 0,'-7'-10'12'0,"-10"32"-1"0,6-15 16 16,-6-1-25-16,-8 3 1 0,-3 1 0 16,-1 2 1-16,-2 4-5 15,2 3 0-15,1-1 1 16,3 1 0-16,1 0-5 16,3 3 1-16,-1 0-2 15,1 3 0-15,0-6-1 16,0 0 1-16,3-4 2 15,4-5 1-15,0-4 5 16,4 0 1-16,2-6 2 16,5 3 1-16,-1-9 1 15,8 0 0-15,3-3-1 16,4-1 0-16,3 1-3 16,3 2 1-16,4-2-3 15,11 3 1-15,4-4-1 16,6 4 1-16,-3 0-5 15,3 6 1-15,-7 0-4 16,-7 3 0-16,-10 3-1 0,-4 10 1 16,-14 3-1-16,-10 3 0 15,-12 3 3-15,-9-3 1 16,-5 3 5-16,1 0 1 16,3 0 1-16,4-6 1 15,4-4 1-15,6 1 1 16,4-10 0-16,3 1 0 15,4-4-3-15,4-3 1 16,3-6-2-16,7-7 0 16,3-3-4-16,11-3 0 15,4-6-5-15,0 0 0 0,3-3-6 16,-7 3 1-16,4 0-3 16,0 0 1-16</inkml:trace>
  <inkml:trace contextRef="#ctx0" brushRef="#br1" timeOffset="95878.8118">15850 12753 27 0,'-21'9'13'0,"-7"13"-5"0,17-9 25 0,-6 12-30 15,-4 0 0-15,-1 13 1 16,-2 15 1-16,-1 10-6 16,0 6 0-16,4-7 4 15,3-2 0-15,1 0-4 16,6-10 1-16,4-6-6 15,4-4 0-15,6-8-7 16,8-7 1-16</inkml:trace>
  <inkml:trace contextRef="#ctx0" brushRef="#br1" timeOffset="96080.3345">16009 13098 28 0,'-11'-10'14'0,"11"4"-2"0,0 9 19 15,0 7-29-15,-3 9 0 16,-1-1 1-16,-3 7 0 0,4 1-4 16,-1-1 0-1,4-7-1-15,4-2 1 0,3-6-8 16,3-10 1-16,5-16-4 16,9-6 0-16</inkml:trace>
  <inkml:trace contextRef="#ctx0" brushRef="#br1" timeOffset="96345.6639">16252 12725 30 0,'0'0'15'0,"-21"37"-10"0,18-24 25 0,-1 12-28 16,-3 9 1-16,-3 17 3 16,-1 8 0-16,-3 10-6 15,0 0 1-15,-4 6 5 16,1-2 0-16,-5-4 0 15,5 3 1-15,-1 3-1 16,0-9 0-16,1-13-2 16,3-9 1-16,0-10-2 0,3-5 0 15,4-14-2-15,0-8 1 16,3-20-5 0,1-12 1-16,3-6-10 0,7-13 0 15,11-6-7-15,10-10 0 16</inkml:trace>
  <inkml:trace contextRef="#ctx0" brushRef="#br1" timeOffset="96580.9856">16887 12634 54 0,'-42'31'27'0,"-4"10"-30"0,43-32 44 0,-1 4-41 15,8-1 1-15,10 1 0 16,7-1 0-16,4 1-1 16,6-4 0-16,5-2-3 15,-1-4 1-15,-3-3-9 16,0 0 1-16,-4 0-5 16,-4 3 0-16</inkml:trace>
  <inkml:trace contextRef="#ctx0" brushRef="#br1" timeOffset="97394.4698">16665 12944 35 0,'-35'19'17'0,"14"16"-8"0,17-29 26 16,-3 3-31-16,4 1 0 16,-1-4 1-16,4-3 1 15,0-3-8-15,7-6 1 16,7-10 5-16,7 0 0 15,4 1-2-15,7-4 0 16,14 0-1-16,10-3 1 16,4 0-2-16,-7 3 1 15,-4 1-1-15,-3 2 1 0,-7 3-1 16,-4 4 0-16,-3 3 0 16,-7 2 1-16,-7 8-1 15,-11 5 0-15,-7 7-4 16,-7 3 1-16,-4 6-5 15,-3 9 1-15,-7 4-5 16,-11 3 1-16,-7-1-4 16,-7-5 1-16,4-10 4 15,3-3 0-15,11-13 6 16,3-3 1-16,8-9 5 16,6-3 1-16,4-10 3 15,10 4 1-15,8-1-1 16,3 4 0-16,4-4-3 15,3 1 1-15,4-4-2 16,3 0 0-16,-3 4-1 16,-4 3 0-16,-7 5-1 15,-4 8 1-15,-10 11-1 16,-7 13 1-16,-7 4-1 0,-7 12 0 16,-4 0-1-16,-10-7 1 15,10-2-1-15,4-4 1 16,4 0-1-16,3-2 1 15,-1-4-1-15,5 0 1 16,3-3 1-16,3 0 0 16,1-7 0-16,3-2 1 15,7-4 0-15,7-6 0 16,4-6 0-16,6-6 0 16,1-4-1-16,-4-2 1 15,0-4-1-15,4 3 0 0,-11 4 0 16,-3 2 0-16,-11 4 0 15,-7 3 1-15,-8 3 1 16,-9 6 0-16,-8 4 1 16,0 5 1-16,4 4 1 15,0 6 1-15,0-6 0 16,6 0 0-16,5-4-2 16,3 1 1-16,7-3-3 15,3-4 1-15,11-6-3 16,7-6 1-16,14 0-2 15,11-3 0-15,14-1-10 16,0-2 0-16,14 0-10 16,-7 2 1-16</inkml:trace>
  <inkml:trace contextRef="#ctx0" brushRef="#br1" timeOffset="97862.2291">17572 12872 30 0,'-39'-6'15'0,"53"21"1"15,-7-8 9-15,0 2-21 16,4 4 1-16,-1-4 0 16,1 1 1-1,10-4-8-15,0-3 1 16,4-3 1 0,0-3 1-16,-1-3-7 15,1-4 0-15,0-2-4 0,-4-1 0 16,-3-3-4-16,-1-2 0 15</inkml:trace>
  <inkml:trace contextRef="#ctx0" brushRef="#br1" timeOffset="98067.9921">17882 12700 28 0,'-3'-7'14'0,"-15"36"-8"0,8-20 25 16,-8 13-28-16,-7 16 1 16,-3 12 4-16,0 16 1 0,0 6-11 15,-8 6 0-15,-6 7 6 16,0-1 1-16,-1 4-2 15,-6 9 0-15,7-9-3 16,6-6 1-16,1-13-1 16,10-7 1-16,8-11-5 15,3-11 0-15,7-11-6 16,3-17 1-16,11-6-6 16,11-15 1-16</inkml:trace>
  <inkml:trace contextRef="#ctx0" brushRef="#br1" timeOffset="98788.6727">17455 13273 26 0,'22'-37'13'0,"6"-1"-6"15,-14 32 18-15,7-3-23 16,0-4 0-16,0 4 1 0,8-4 0 16,2 4-4-16,5 5 0 15,-1 8 2-15,-3-1 1 16,-1 3-1-16,5 3 0 15,-4 4-1-15,-8 3 0 16,-3-1 1-16,-10 10 0 16,-11-6 0-16,-4 0 0 15,-3-3 0-15,0 3 0 16,0-4 0-16,-3 1 0 16,-1-4-1-16,1 1 1 15,2-4-1-15,1-2 1 0,4-4-1 16,3 0 0-16,3-6-2 15,4-3 0-15,4-1-1 16,10 1 1-16,4 0-1 16,-4-1 0-16,4 7 0 15,-11 4 1-15,-4 5 0 16,-6 7 1-16,-8 2 0 16,-6 8 0-16,-1-1 1 15,-3 3 0-15,4 0-1 16,-1 3 1-16,-3 1 0 15,0-1 0-15,0 1 0 16,3-4 0-16,1 0 0 16,-1-6 0-16,4 0 0 15,0-6 1-15,3-4-3 16,1-6 0-16,-1-6-1 16,4-3 0-16,0-9-2 15,0-1 1-15,0-9-1 16,0-3 1-16,-3 3 2 0,-1 3 0 15,1-6 2-15,-1 6 1 16,-3 4 2-16,0-1 0 16,0 4 2-16,0-1 0 15,0 4 0-15,0 2 1 16,0 1-1-16,3 0 1 16,1 3-2-16,3 3 0 15,0 0-2-15,7-7 1 16,3 4-1-16,1 0 0 0,-1 0-1 15,1 0 0-15,3 0 0 16,0 0 0-16,0-1-4 16,4 1 1-16,10 3-10 15,11-3 0-15</inkml:trace>
  <inkml:trace contextRef="#ctx0" brushRef="#br1" timeOffset="99861.0228">18697 12856 2 0,'-10'0'1'0,"-8"4"1"15,18-4 1-15,0 3-1 16,0-3 1-16,0 0 4 15,7 0 1-15,0 0-8 16,0 0 0-16,0 0 7 16,-3 0 1-16,-1 0 0 15,1 0 0-15,-4 0-2 16,0 0 1-16,0 0-2 16,0 0 1-16,0 0-2 15,0 3 0-15,0 0-1 16,0 0 0-16,3 0-1 15,-3 3 0-15,4 1 0 0,3-1 0 16,0 0-1-16,4 1 1 16,-1-1-1-16,1 0 0 15,-1 0 0-15,1 1 0 16,-1-4 0-16,1 0 0 16,0 0-5-16,-1-3 0 15,1 3-5-15,-4 0 0 16,-4 4-5-16,-3 2 0 15</inkml:trace>
  <inkml:trace contextRef="#ctx0" brushRef="#br1" timeOffset="100937.6611">18620 13076 21 0,'-32'0'10'0,"18"-3"-1"0,10 3 12 0,1-3-18 15,3-4 1-15,3-2 1 16,11 3 1-16,4-1-8 15,3-2 0-15,0 0 5 16,0 2 0-16,4 1-2 16,0 0 0-16,3 6-1 15,-7-6 1-15,0 9-1 16,-3 6 1-16,-4 0-1 16,-3 7 1-16,-8 0-1 15,-3 9 1-15,-7 3-1 16,-3 3 0-16,-1-2 0 15,0 2 0-15,-3-9 0 16,4 0 1-16,-1-6-2 0,4-4 1 16,4-2 0-16,-1-1 0 15,8-3 0-15,3-6 0 16,7-9 0-16,3-1 0 16,5 1 0-16,2 0 0 15,1-7 0-15,-4 7 1 16,0-4-1-16,-3 4 0 15,-4-1 0-15,0 7 1 16,-10 6-1-16,-11 3 0 16,-7 7-1-16,-8 9 1 0,-6-3 0 15,0 0 0-15,0 3 1 16,3-4 0 0,-3-2 0-16,7 0 1 0,3-4-1 15,4-2 1-15,7-4-1 16,7-3 0-16,0-3 0 15,7-6 0-15,3-4-1 16,5 4 1-16,2-3-1 16,1 2 0-16,3-5-3 15,-3 2 1-15,-4 1-2 16,-4 6 0-16,-3 3-1 16,-7 0 1-16,0 3 0 15,-3 3 1-15,-4 1 2 16,0 2 0-16,0 0 0 15,0-2 1-15,3-1 0 16,1 0 0-16,3 1-1 0,3-4 1 16,1-3 0-1,3 0 0-15,0-3 0 0,0-1 1 16,3-2-1-16,-3-3 1 16,4 2-1-16,-4 4 0 15,0-3-1-15,-7 6 0 16,4-6 0-16,-4 6 0 15,0-3 0-15,-7 3 0 16,0 3 1-16,0 6 0 16,-4 4 1-16,0 9 1 0,1 3-1 15,-1 3 0-15,1 6 0 16,3 4 1-16,-1 3-2 16,1 0 1-16,0-4-1 15,4 4 0-15,-1-3 0 16,1-7 1-16,-1-9-3 15,4-6 1-15,4-10-2 16,-1 0 0-16,4-15-1 16,-3-4 1-16,-1-2 0 15,-3-4 0-15,-3-9 1 16,-1 12 1-16,-3 6 3 16,0 4 1-1,-7 9 2 1,0 4 0-16,0-1 0 15,10-3 0-15,4 0 0 16,0-3 1-16,7-9-3 0,8-4 0 16,2-15-5-16,8 3 0 15,3-3-6-15,7-7 0 16,15 1-3-16,10-4 0 16</inkml:trace>
  <inkml:trace contextRef="#ctx0" brushRef="#br1" timeOffset="101356.6665">19350 12907 31 0,'-25'22'15'0,"-14"6"-11"0,29-13 27 0,-4 7-30 16,0 3 1-16,-1 7 1 15,5 2 0-15,-1 4-4 16,8 0 0-16,3-7 2 15,3-3 1-15,1-6-1 16,3 0 0-16,-4 0-1 16,1 0 1-16,-4 0 0 15,-4 3 1-15,-3 0-1 16,-3 3 1-16,-1-6-2 16,4-6 0-16,0 3-4 15,0-10 0-15,3-3-4 16,4 1 1-16,0-4-1 15,0-3 0-15,4-6 1 16,3-4 1-16,4-2 3 16,3-1 1-16,0-3 3 15,0 1 0-15,0-4 1 0,0 3 0 16,4-3 0-16,3-3 0 16,0 0-1-16,4 4 0 15,-4-1-4-15,0 0 1 16,0 0-5-16,-3 10 0 15</inkml:trace>
  <inkml:trace contextRef="#ctx0" brushRef="#br1" timeOffset="101584.2871">19399 13258 22 0,'-21'6'11'0,"14"19"-2"0,7-22 18 0,-3 4-23 15,-1-1 1-15,0 6 2 16,-3 4 1-16,0 6-9 15,0 3 0-15,0 3 6 16,0-3 0-16,0 7-3 16,4-1 1-16,-1 0-1 15,4-2 0-15,0-4-9 16,7-6 1-16,0-1-7 16,4 1 0-16</inkml:trace>
  <inkml:trace contextRef="#ctx0" brushRef="#br1" timeOffset="102588.1976">19826 13286 16 0,'-3'16'8'0,"-1"2"4"15,4-14 0-15,-3 2-10 16,-5 6 1-16,-2 4 2 16,-4 3 1-16,-4 3-7 15,-3 3 1-15,-4-6 4 16,-6 6 1-16,-1 0-1 16,7-3 0-16,4-3-1 15,3-7 0-15,4-2-2 16,4-7 1-16,-1-9-1 15,7-4 0-15,12-2-1 16,6-7 1-16,3-6-1 16,8-4 0-16,0 1 0 15,-1-3 0-15,1 3 0 16,0 3 0-16,-1 3-1 16,-2 6 1-16,-5 3 0 0,1 4 1 15,0 6 0-15,-4 6 0 16,-4 3 1-16,1 1 0 15,-4 2 0-15,-4 7 0 16,1 2 0-16,-4 4 0 16,-4 3 0-16,1 4 0 15,3-7-1-15,0-7 0 16,0 1-4-16,0-3 1 16,0-7-6-16,3-3 0 0,4 3-6 15,4-6 0-15</inkml:trace>
  <inkml:trace contextRef="#ctx0" brushRef="#br1" timeOffset="102873.526">20398 13038 28 0,'-4'13'14'0,"1"-10"-5"15,-1 3 18-15,1 4-25 16,-5 5 1-16,-6 10 0 16,-3 0 1-16,-4 1-5 0,-4 5 0 15,-3-3 3-15,-4-6 0 16,0 0-2-16,7-3 1 16,4-7-6-16,7 1 1 15,4-7-6-15,10 0 0 16,10-2-2-16,8-1 0 15</inkml:trace>
  <inkml:trace contextRef="#ctx0" brushRef="#br1" timeOffset="103269.586">20426 13176 18 0,'7'-19'9'0,"0"13"-2"0,-7 6 15 0,0 0-21 15,-7 3 1-15,0 7 0 16,0-1 1-16,-4 7-4 15,1 3 1-15,-8-1 1 16,-3 1 0-16,-4 0 0 16,0 3 0-16,-3 0-1 15,0-3 0-15,0-7 0 16,7 1 0-16,10-7-1 16,4-3 1-16,3-6-1 15,4 3 1-15,4-6-1 16,3 3 0-16,0 0-1 15,0 3 1-15,4 3 2 16,-4 0 1-16,0 3 1 16,-4 4 0-16,4 2 1 15,-3 7 1-15,-4 6 1 16,0-6 0-16,0 3-2 16,0 9 0-16,-4 4-2 15,1 8 1-15,-4-5-1 0,3 0 0 16,4-4-6-16,0 1 0 15,7-16-5-15,4-10 0 16,7-9-5-16,10-6 1 16</inkml:trace>
  <inkml:trace contextRef="#ctx0" brushRef="#br1" timeOffset="103805.8808">20620 13170 31 0,'-4'-28'15'0,"15"-4"-11"0,0 23 25 0,6 0-28 16,1-1 0-16,3-6 0 16,4 4 1-16,3-1-3 15,0 1 1-15,4 6 0 16,-7-1 1-16,-4 7-4 16,-4 3 1-16,-3 7-3 15,-3 2 0-15,-4 7-1 16,-10 6 0-16,-8 7 0 15,-7-1 0-15,-10 0 3 16,-11 1 1-16,4-7 4 16,3-3 0-16,4-7 3 15,3-2 1-15,4-4-1 16,7-2 1-16,4-1-1 16,2-3 0-16,5 0-2 15,6 0 0-15,8 0-3 0,7-3 1 16,-1 4-2-1,4-4 1-15,1 3 0 0,-5 6 0 16,1 4 1-16,-4 9 0 16,-3 3 1-16,-4 0 0 15,-4 6 1-15,-3 7 1 16,-3 3 0-16,-4-1 1 16,-4-5 0-16,-3 6 0 15,-7-7 0-15,0 7 0 16,-1-13-1-16,-2-3 0 0,-1 0-1 15,4-6 0-15,3-6-1 16,4-4 0-16,4-3-4 16,2-6 0-16,8-12-8 15,8-13 1-15,6-7-9 16,21-2 0-16</inkml:trace>
  <inkml:trace contextRef="#ctx0" brushRef="#br1" timeOffset="104052.119">21262 13048 49 0,'-25'18'24'0,"4"33"-24"0,14-42 38 15,0 7-38-15,3 3 1 16,4 3 0-16,7-1 0 15,8-5-2-15,2 3 1 16,4-10-3-16,4-2 0 16,7-10-6-16,0-4 0 15,-1-5-5-15,1 2 0 16</inkml:trace>
  <inkml:trace contextRef="#ctx0" brushRef="#br1" timeOffset="104286.933">21601 12969 27 0,'-7'-6'13'0,"-4"6"-2"0,7 9 18 0,-6 4-25 16,-4 12 0-16,0 6 3 16,-4 16 1-16,-14 10-9 15,-10 6 0-15,-11 2 6 16,-3 17 0-16,-1 12-2 16,-3 0 1-16,4-3-3 15,3-3 1-15,10-10-2 16,-2-15 1-16,2 6-1 15,11-9 1-15,-3-4-5 16,14-12 0-16,3-16-6 16,11-12 1-16,7-10-7 15,18-15 1-15</inkml:trace>
  <inkml:trace contextRef="#ctx0" brushRef="#br1" timeOffset="104733.2392">21163 13471 36 0,'4'-22'18'0,"27"-12"-19"0,-16 21 28 16,2 4-25-16,4 2 1 15,4 1 1-15,3 3 0 16,4 3-6-16,-4 0 1 16,-3 0 3-16,0 3 0 15,-4-3-1-15,3 3 0 16,-6 0-1-16,-4 0 1 15,-3 4 0-15,-4-1 0 0,-4 7 0 16,-6 2 1-16,-4 1 0 16,-4 3 0-16,-3 3 0 15,0 9 1 1,-4-6-2-16,1 6 1 0,6-2-1 16,1-4 0-16,3 3 0 15,7 0 0-15,0 4-1 16,7 2 0-16,3-3 0 15,-3 1 1-15,4-1-1 16,-1 1 0-16,-3 2 0 16,0-3 0-16,1-6-2 15,-5 4 1-15,1 2-3 16,-1 0 1-16,-3-2-4 16,0-1 1-16,-3-6-3 15,-1-3 0-15,-7-13-2 16,-3-3 0-16,-7-12 0 0,0-10 1 15</inkml:trace>
  <inkml:trace contextRef="#ctx0" brushRef="#br1" timeOffset="104934.6169">21262 13935 26 0,'-4'-28'13'0,"-3"3"-7"0,0 19 25 16,7 6-28-16,0-7 1 16,0 1 3-16,0 6 1 15,4-6-9-15,3 6 0 0,7-7 6 16,0 7 0-16,4-3-2 15,-1 6 0-15,1-3-1 16,3 4 0-16,-3-1-2 16,-1 0 0-16,1 0-7 15,-4 0 1-15,0 0-9 16,7 0 1-16</inkml:trace>
  <inkml:trace contextRef="#ctx0" brushRef="#br1" timeOffset="111640.1188">15050 5973 17 0,'-8'-6'8'0,"-9"6"-3"15,10-6 9-15,-4-1-12 16,-6 1 0-16,-5 6 1 0,-13 0 0 15,-14 0-4-15,-8 10 1 16,-6-7 3-16,-1 0 0 16,1 6-2-16,-1-2 0 15,-3-4 0-15,-3 3 0 16,-8-3-1-16,4 3 1 16,10 1 0-16,12-1 0 15,6-3 0-15,7 3 0 0,7-3 0 16,7 1 1-16,4 2-1 15,4 3 0-15,3 4-1 16,-1-4 1-16,5 10-1 16,-1 9 1-1,1 10-1-15,-4 15 1 0,3 16 0 16,0 6 0-16,1 1-1 16,-1-1 1-16,1 0 0 15,-1 13 0-15,4 3-1 16,-4 12 1-16,1-15-1 15,-1 3 1-15,4-6-1 16,-3 15 1-16,-1-9-1 16,0 0 1-16,1-6-1 15,-1-16 0-15,1-7 0 16,3-5 0-16,0-7 0 16,3-3 1-16,1-9-1 15,-1-1 1-15,0-2-1 0,4-1 0 16,-3-2 1-1,6-7 0-15,1 0-3 0,3-3 0 16,4 0-9-16,6-3 0 16</inkml:trace>
  <inkml:trace contextRef="#ctx0" brushRef="#br1" timeOffset="113606.6421">24888 8886 20 0,'4'-31'10'0,"14"-3"-1"0,-11 24 10 16,0 1-16-16,-4-1 1 15,1 4 2-15,-4 6 1 16,-7 3-9-16,-4 7 1 15,-6 5 4-15,-8 7 1 16,-7 7-2-16,-7 8 0 16,-10 13-1-16,-8 0 0 15,8 1-2-15,7-1 1 16,10-6 0-16,7-10 0 16,8-2 1-16,10-1 0 0,14-9 1 15,10-6 1-15,8-7 0 16,14-9 1-16,-4-3-1 15,0-10 1-15,1-9-1 16,2-12 0-16,1-1-2 16,0 1 1-16,-4-1-5 15,-3 4 0-15,-4 3-4 16,-3 0 0-16,-11 2-3 16,-7 5 0-16,-7 2-1 15,-3 6 0-15,-4 7 5 16,-11 6 1-16,0 9 3 15,-3 10 1-15,0 19 3 16,0 9 1-16,-4 16 0 16,-3 2 0-16,-4 4 0 15,0-3 1-15,1-3-2 16,-1 6 1-16,4 3-2 0,-1 3 1 16,1-9-2-16,11-3 1 15,2-10-6-15,12-12 1 16,3-10-5-16,14-15 1 15</inkml:trace>
  <inkml:trace contextRef="#ctx0" brushRef="#br1" timeOffset="113829.997">24673 9485 31 0,'-21'-15'15'0,"-11"18"-10"0,22 0 26 0,-1 3-29 15,-10 4 1-15,3 2 1 16,4 1 1-16,4 2-6 15,3-2 1-15,7-4 3 16,10 1 1-16,4-1-1 16,4-3 0-16,7-6-1 15,6-3 1-15,1-9-7 16,7-10 0-16,7-3-7 16,3-7 0-16,8-11-3 15,3-8 0-15</inkml:trace>
  <inkml:trace contextRef="#ctx0" brushRef="#br1" timeOffset="114133.17">25195 9078 38 0,'-38'78'19'0,"31"-37"-18"0,10-32 35 16,4 4-32-16,0-4 0 16,4 4 2-16,6-10 1 15,5-3-9-15,-1-9 1 16,0-10 5-16,-3 0 0 15,-4-3-2-15,0-3 0 16,-7 6-1-16,-7 0 1 16,-7 0-1-16,-11 4 1 15,-10 2-1-15,-11 4 0 16,0 3-1-16,4 2 1 0,3 4-2 16,8 4 1-1,2 5-5-15,5 3 0 0,6 10-5 16,4 0 1-16,4 0-5 15,6 0 0-15,18-6-2 16,7-7 1-16</inkml:trace>
  <inkml:trace contextRef="#ctx0" brushRef="#br1" timeOffset="114438.9765">25344 9194 35 0,'3'-10'17'0,"-10"-2"-18"15,3 6 35-15,1 6-34 16,-8 0 1-16,-6 6 0 15,-4 6 0-15,-4 4-1 16,0 3 0-16,1 3 0 16,-5-7 1-16,12-2-1 0,-1 3 0 15,11-4 0 1,0 1 0-16,3-1-1 0,1 4 1 16,3 3-1-16,-4-3 0 15,1-4 0-15,-1 4 1 16,-3-1 0-16,0 4 0 15,-3 3 0-15,2 3 0 16,-2-3 0-16,3 0 0 16,0 3-2-16,0-3 1 15,3 0-5-15,1-3 0 16,-1-6-4-16,4-7 0 16</inkml:trace>
  <inkml:trace contextRef="#ctx0" brushRef="#br1" timeOffset="114751.2219">24963 9586 25 0,'-7'-13'12'0,"14"4"-5"0,0 6 17 0,3-4-23 16,4 1 0-16,11 0 0 15,3 0 0-15,7-4-1 16,-3 4 0-16,0 3 1 16,3 0 0-16,-6 3-4 15,-8 3 0-15,-4 0-1 16,-3 9 1-16,-10 1-1 15,-8 0 0-15,-10 2 1 16,-7 1 1-16,-11 9 6 16,-3 3 0-16,0 0 4 15,3-6 0-15,7 0 0 16,4-6 1-16,7 0-2 16,7-10 1-16,7-6-4 15,14-6 0-15,11-10-7 0,10-6 0 16,11-3-10-16,7-6 1 15,3-4-2-15,1-6 1 16</inkml:trace>
  <inkml:trace contextRef="#ctx0" brushRef="#br1" timeOffset="114974.1622">25499 9338 59 0,'-39'9'29'0,"28"-15"-37"0,18 0 61 0,4-4-51 16,7-2 1-16,3-4 0 16,21-3 1-16,11 1-6 15,4-4 1-15,-5-3 3 16,1 0 0-16,0-1-5 16,0 4 0-16,0 4-7 15,0 2 1-15,-4 7-9 16,-6 2 0-16</inkml:trace>
  <inkml:trace contextRef="#ctx0" brushRef="#br1" timeOffset="115365.4399">25559 9482 41 0,'-32'10'20'0,"25"-17"-17"0,7 1 28 15,0 0-29-15,7-4 1 16,4 1 0-16,6 0 0 15,15-10-4-15,3 0 0 16,4 0 1-16,3 4 0 16,-6-1-4-16,-8 13 0 15,-7 3-2-15,-7 9 1 16,-17 4-1-16,-8-1 0 16,-10 7 2-16,-14 0 1 0,3 3 4 15,0 0 0 1,0 3 3-16,1-3 0 0,2 6 1 15,5 3 1-15,3 1-1 16,3-1 1-16,7 0-3 16,4-2 1-16,4-1-2 15,3-9 0-15,3-4-1 16,4-5 1-16,4-7-1 16,3-3 0-16,4-10-4 15,10-5 1-15,4-7-6 16,6-3 1-16,5-3-7 15,3-4 0-15</inkml:trace>
  <inkml:trace contextRef="#ctx0" brushRef="#br1" timeOffset="115657.8846">25947 9034 38 0,'-7'-6'19'0,"3"6"-16"0,4 3 30 15,-3 6-29-15,-1 16 0 16,-3 10 1-16,0 12 1 16,0 6-8-16,-4 7 1 15,1-1 4-15,-1 1 0 16,1-4-2-16,-1 1 1 16,4 2-2-16,3-5 1 15,4-11-1-15,0-8 1 16,8-10-1-16,-1-6 0 15,0-10-5-15,3-12 1 0,4-13-6 16,0-2 0-16,1-7-5 16,2-10 0-16</inkml:trace>
  <inkml:trace contextRef="#ctx0" brushRef="#br1" timeOffset="115828.205">26063 9002 44 0,'0'-9'22'0,"-7"9"-18"15,7 0 40-15,0 3-41 16,-3 3 0-16,3 7 2 16,0 0 0-16,0 12-7 15,3-3 1-15,1 3 3 16,3 3 1-16,0-3-8 0,0-3 1 16,3-3-12-16,5-7 0 15</inkml:trace>
  <inkml:trace contextRef="#ctx0" brushRef="#br1" timeOffset="116659.743">22250 8937 26 0,'17'-38'13'0,"75"25"0"0,-67 7 5 16,3-3-16-1,7 3 1-15,-7-4 1 16,1 1 0-16,-5 2-5 0,-2-2 0 15,-1 6 4-15,0 3 0 16,-3 3-7-16,-8 6 1 16,-3 1-8-16,-3 2 1 15</inkml:trace>
  <inkml:trace contextRef="#ctx0" brushRef="#br1" timeOffset="117014.6613">22116 9203 24 0,'-39'44'12'0,"11"28"-3"0,21-56 12 0,-1 3-18 16,-2-4 0-16,-1 4 1 15,8 0 1-15,3 0-7 16,3 0 1-16,4-7 4 16,4-6 1-16,7-6-2 15,6-6 0-15,8-13-1 16,7-15 1-16,21-13 0 15,10-10 0-15,1 1-2 16,0 0 1-16,-1 5-1 16,-3 7 1-16,-7 10-1 15,4 9 0-15,-8 6-1 16,-7 10 1 0,-10 21 1-1,-14 13 0-15,-11 7-2 16,-18 5 1-16,-3 7-5 0,-7 0 1 15,-3 6-8-15,-5-9 1 16,1-3-2-16,0-4 1 16</inkml:trace>
  <inkml:trace contextRef="#ctx0" brushRef="#br1" timeOffset="117703.2049">22532 9322 25 0,'25'-18'12'0,"-8"-1"-13"0,-13 19 22 0,-1 3-20 16,1 0 0-16,-1 3 2 15,-3 10 0-15,-3 0-3 16,-1-1 0-16,4-2 2 16,0-4 0-16,0 1-1 15,-3-1 1-15,3-3-1 16,0-3 0-16,3-3-1 15,1-3 1-15,3-3-1 16,3-3 0-16,1-1 0 16,3 1 1-16,0-1-1 15,0-2 0-15,-3 6-1 16,0 6 1-16,-4 3 0 16,-4 6 0-16,-3 7 0 15,-3 0 1-15,-4-1-1 0,0 4 1 16,-4 3-1-16,0 0 1 15,1 0-1-15,-1 0 1 16,1-7-1-16,-1 1 1 16,0 0-1-16,4-7 1 15,0-2-1-15,4-4 1 16,3-3-1-16,3-7 1 16,4-5-1-16,4-4 0 15,3 0 0-15,4 1 0 16,-1-1 0-16,5 4 1 15,-5 2-1-15,1 4 0 0,-4 0 0 16,-4 3 0-16,1-1 0 16,-11 4 1-16,0 4-1 15,-3-1 1-15,-5 3-1 16,-2 3 1-16,-4 4-1 16,-4-1 1-16,1 4-1 15,-1 0 0-15,0-1 0 16,1-2 0-16,-1-4 0 15,0-2 0-15,4-1 0 16,4-3 1-16,3-3-1 16,7 0 0-16,3-6-1 15,1 0 1-15,3-4-4 16,3-2 0-16,1-4-7 16,-1 3 1-16,8 1-1 15,0-1 1-15</inkml:trace>
  <inkml:trace contextRef="#ctx0" brushRef="#br1" timeOffset="118065.0936">22648 9391 19 0,'-14'13'9'0,"4"-16"-9"0,6 9 17 16,-3 0-17-16,0-3 0 16,-4 4 0-16,-3 2 1 15,-3 4-2-15,-1-1 1 16,0 4 0-16,-3 0 1 15,4-4-1-15,-1 1 0 0,0-4 0 16,1 4 1-16,6-7-1 16,1 0 0-16,-1-3 1 15,0 0 1-15,4-3 0 16,4 0 1-16,-1 0 0 16,4 0 0-16,7-3 1 15,11-3 0-15,3 0-1 16,11-7 0-16,0 4 0 15,-1-4 0-15,1-2-1 16,3 2 0-16,1 4-1 16,-1-1 1-16,-3 1-3 15,-4 3 0-15,-7 2-5 16,0 1 1-16,-7 3-6 16,-3 0 0-16</inkml:trace>
  <inkml:trace contextRef="#ctx0" brushRef="#br1" timeOffset="118482.8949">22542 9630 22 0,'-35'25'11'0,"21"0"-7"0,14-22 13 16,-3 0-14-16,-1 3 0 16,1-2 3-16,-1-1 0 15,0 0-7-15,4-3 0 16,-3 0 5-16,6-3 0 15,1-4-2-15,7-5 1 16,3-1-2-16,0 1 0 0,3-1-1 16,5-2 0-16,-1-1 0 15,3 3 0-15,-2 4-1 16,-1 3 1-16,-4 2 0 16,-6 8 1-16,-4 2-1 15,-7 0 1-15,-3 13 0 16,-4 6 0-16,-4 0 2 15,0 7 0-15,1-1 0 16,-4 3 0-16,3-5 0 16,4 2 1-16,0-6-2 15,3-6 1-15,1-3-2 16,3-7 1-16,7-9-1 16,4-9 0-16,6-7-6 15,8-12 1-15,3-13-8 16,4 0 1-16,21-3-4 0,-4 0 0 15</inkml:trace>
  <inkml:trace contextRef="#ctx0" brushRef="#br1" timeOffset="119024.3728">23170 9015 30 0,'-3'-6'15'0,"14"3"-13"0,-4-1 26 16,3 1-27-16,8 3 0 0,-1 0 1 16,1 0 1-16,0 3-4 15,-4 4 1-15,-4-1 2 16,-3 0 0-16,-7 1-1 16,-3 2 1-16,-4 4 0 15,-4 2 0-15,1 4-1 16,-4 3 1-16,3 3-1 15,0 0 1-15,4 0-1 16,0 0 1-16,0 4-1 16,0-8 0-16,4-2 0 15,-1-3 0-15,1 0 0 16,-1-7 0-16,1-3-5 16,-1-3 1-16,1-3-4 15,-1-6 1-15,0-3-4 16,-3-7 1-16,0-6-1 15,0-6 1-15,0-7 4 0,0 1 1 16,4 6 4-16,-1 6 1 16,1 6 4-16,-1 7 0 15,1 12 1-15,-5 19 1 16,-6 12-1-16,0 13 0 16,-7 10-1-16,-4-1 0 15,1 7-3-15,-8 0 1 16,0 9-2-16,4-3 1 15,10-7-3-15,11-11 1 16,11-11-6-16,6-5 0 16,8-16-6-16,10-13 0 0</inkml:trace>
  <inkml:trace contextRef="#ctx0" brushRef="#br1" timeOffset="119372.6362">23573 8949 31 0,'-22'-9'15'0,"-16"9"-9"16,20 3 22-16,-3 3-27 15,3 0 1-15,1-2 0 16,13-1 0-16,22-3-3 16,3-3 1-16,7-4 1 15,4 4 0-15,0 0 0 16,-4 3 0-16,-4 3-1 15,-2 3 1-15,-5 7 0 0,-3 3 0 16,-3 6 1-16,-7 6 0 16,-4 9 0-16,-4 7 1 15,-10 0-1-15,-4 0 1 16,-6 3-1-16,-8-9 0 16,-7-4-1-16,0-2 1 15,7-4-5-15,4-9 0 16,4-7-7-16,9-9 1 15,8-6-6-15,18-16 1 16</inkml:trace>
  <inkml:trace contextRef="#ctx0" brushRef="#br1" timeOffset="119603.3625">23544 9097 27 0,'7'-10'13'0,"-7"23"-5"0,0-13 19 0,0 6-24 15,0 0 1-15,-3 7 3 16,-8 6 0-16,-3 3-8 15,-7 3 0-15,0-3 5 16,0 6 1-16,-4-6-2 16,11-3 1-16,0-4-3 15,7-2 0-15,0-7-2 16,7-3 1-16,17-9-5 16,8-7 0-16,10-9-5 15,-3 0 1-15,3-9-5 16,1 0 0-16</inkml:trace>
  <inkml:trace contextRef="#ctx0" brushRef="#br1" timeOffset="119988.2665">23795 8999 22 0,'21'-15'11'0,"-7"8"-4"0,-14 7 14 15,4 0-18-15,-1 4 1 16,1-1 0-16,-4 3 1 16,0 0-7-16,0 0 1 15,0 4 3-15,-4-1 1 16,1 7-2-16,-4 0 1 15,0 2-1-15,-1 1 0 16,-2 0-1-16,-1 0 1 16,1-3-2-16,-1-7 1 15,1 0-2-15,3-5 1 16,-1-4-1-16,1-4 1 16,0-2-1-16,-3 0 1 15,3 0 0-15,0-1 0 0,0 1 0 16,3 3 1-16,1 3 0 15,3 3 1-15,0 0 0 16,3 0 1-16,1 4 0 16,3-1 0-16,0 0 0 15,0 4 1-15,0-4-1 16,0 3 0-16,3-2-1 16,1-4 0-16,0 0-4 15,-1 0 0-15,1 3-6 16,-1 0 0-1</inkml:trace>
  <inkml:trace contextRef="#ctx0" brushRef="#br1" timeOffset="120857.0932">23551 9463 26 0,'15'-12'13'0,"16"3"-4"16,-20 5 12-16,3 4-20 15,0-6 0-15,-3-3 0 16,3 2 1-16,-4 4-2 16,1 3 0-16,-4-3 1 0,-3 3 0 15,-4 3-3-15,-4 0 0 16,1 7-1-16,-8-1 1 16,-3 4-2-16,-7 2 1 15,-4 1 0-15,0 0 1 16,8-4 4-16,-1 1 0 15,4-1 0-15,3-2 1 16,4-4 0-16,7-3 1 16,0-3-1-16,0 0 1 15,11-6-3-15,6-3 0 16,1-4 0-16,0 4 0 16,-4-1-1-16,-4 4 1 15,-3 3-1-15,1 3 0 16,-8 3-1-16,-4 3 1 0,-3 4-1 15,0 2 1 1,0 7-1-16,-4-3 1 0,4 2-1 16,-3 4 1-16,-1 0 0 15,0 3 0-15,4 1 0 16,-3-8 0-16,3-2 0 16,-4 0 0-16,1-4 0 15,-8 1 1-15,11-4-1 16,-7 1 1-16,-4-7-1 15,1-3 0-15,6 0 0 16,0 0 1-16,4 0-1 16,4 3 0-16,-1-3 0 15,8-3 1-15,10 0-1 16,4-7 1-16,6 4-1 0,4-10 1 16,1 4-5-16,2-7 1 15,1-3-7-15,0 3 1 16,7-3-2-16,0 0 1 15</inkml:trace>
  <inkml:trace contextRef="#ctx0" brushRef="#br1" timeOffset="121139.27">24123 9291 30 0,'-21'-6'15'16,"35"9"-13"-16,-7-6 30 0,4-4-31 16,3 1 1-16,3 0 0 15,1-4 1-15,-4-2-4 16,4-4 1-16,-1 1-4 15,-3-1 1-15,1 0-8 16,-5-3 1-16</inkml:trace>
  <inkml:trace contextRef="#ctx0" brushRef="#br1" timeOffset="121320.5349">24021 9075 35 0,'-22'9'17'0,"-6"26"-13"0,21-20 25 15,0 10-29-15,0 13 1 16,-3 12 0-16,-1-9 1 16,0 3-2-16,4 0 0 15,0 0-2-15,0-4 0 16,0 4-5-16,0 6 1 16,0-6-6-16,-4 0 1 0</inkml:trace>
  <inkml:trace contextRef="#ctx0" brushRef="#br1" timeOffset="121477.3778">23735 9786 37 0,'-18'-15'18'0,"15"-13"-13"16,6 18 33-16,4-2-33 16,7-4 1-16,8-3 1 15,6 3 1-15,11-2-11 16,14-1 1-16,10-3 4 16,4 0 0-16,-3 0-16 15,6 3 1-15,-10-9-3 16,25-3 0-16</inkml:trace>
  <inkml:trace contextRef="#ctx0" brushRef="#br1" timeOffset="122558.3603">26568 9075 28 0,'-21'6'14'0,"17"-22"-9"16,4 16 15-16,4-3-19 16,3 6 0-16,3-3 0 15,4 6 0-15,0 4-2 16,4-1 1-16,-4 1 1 16,0 5 0-16,-3 7 0 15,-8 3 1-15,-6 4 0 0,-11 5 0 16,-7 13 1-1,-8-12 0-15,-2-4 0 16,-1 0 0-16,0-2 0 0,7-4 0 16,1-3-1-16,10 0 1 15,7-4-2-15,3 1 1 16,4 3-1-16,4 3 1 16,-1 3-2-16,4 1 1 15,0 5 0-15,-3-2 1 16,-1 2-1-16,1 7 0 15,-4-7 0-15,0-2 0 16,0 2 0-16,0-12 1 16,3-3-6-16,8-7 0 0,-4-5-7 15,7-10 1-15,7-16-5 16,0-9 1-16</inkml:trace>
  <inkml:trace contextRef="#ctx0" brushRef="#br1" timeOffset="122758.8252">26977 9090 42 0,'-4'0'21'0,"4"-9"-26"16,0 9 39-16,7 0-34 16,4-3 0-16,3 3 0 15,4-3 1-15,-1-1-3 16,5 1 0-16,-1 3-4 0,0 3 0 15,-3 1-6-15,-8 5 1 16</inkml:trace>
  <inkml:trace contextRef="#ctx0" brushRef="#br1" timeOffset="122979.1099">26938 9300 31 0,'-39'13'15'0,"32"-19"-13"0,7 6 24 15,4-3-26-15,6 3 1 16,4 3 0-16,1 3 0 0,-1 0-1 15,3 4 1-15,-3-1 0 16,1 4 1-16,-1-1 0 16,-4 1 0-16,-3-1 0 15,-3-2 0-15,-4-1 0 16,0-6 0-16,0 3-4 16,-4-2 0-16,1 2-6 15,-1-3 1-15,4-6-5 16,0-7 0-16</inkml:trace>
  <inkml:trace contextRef="#ctx0" brushRef="#br1" timeOffset="123310.1919">27104 9109 34 0,'7'-9'17'0,"-21"46"-18"16,7-21 31-16,-4 9-30 15,1 6 0-15,-4 7 1 0,3-13 0 16,-7 13-2-16,-3-4 0 15,0 1-3-15,-4 2 0 16,-6-2-5-16,-1-1 0 16,0 4-1-16,-3-3 0 15,7-10 1 1,95-25 9 0,-156 3 2-16,75-3 1 15,14 0 7-15,4-7 0 16,10 1 1-16,7-3 0 15,11-1-5-15,0-2 1 16,-1-7-3-16,1 3 0 16,7-2-3-16,0 5 0 0,-4-3-7 15,-3 1 1-15,-4 5-7 16,-7 1 1 0</inkml:trace>
  <inkml:trace contextRef="#ctx0" brushRef="#br1" timeOffset="123666.6778">26836 9664 25 0,'-43'13'12'0,"26"-16"-1"16,17 3 13-16,3-7-23 16,8 1 0-16,7 0 0 15,6-4 1-15,5 1-2 16,-5 0 0-16,4 2 2 0,-3 1 0 15,3 0 0-15,-6 6 0 16,-5 0 0-16,-3 0 0 16,-7 9 1-16,-3 4 0 15,-8 5 1-15,-3 4 0 16,-3 4 0-16,-11-1 0 16,-4 0 0-16,-7 3 0 15,7-6-2-15,4 0 0 16,4-3-1-16,6-4 0 15,11-5 0-15,7-10 0 16,11-7-4-16,3-2 0 16,7-13-6-16,11-3 0 0,3-10-7 15,1-8 1-15</inkml:trace>
  <inkml:trace contextRef="#ctx0" brushRef="#br1" timeOffset="124219.6258">27661 9009 47 0,'-46'0'23'0,"22"3"-21"0,20 0 40 0,-3 3-41 15,4 1 0-15,3 2 0 16,3 0 1-16,4 7-2 16,7-3 0-16,4-4 1 15,3-3 0-15,4 4-6 16,0-4 1-16,3 3-6 16,-7-2 0-16,4-1-6 15,-11 3 1-15</inkml:trace>
  <inkml:trace contextRef="#ctx0" brushRef="#br1" timeOffset="125048.3679">27573 9307 36 0,'-32'9'18'0,"18"-3"-13"0,14-6 30 15,0 0-34-15,0 0 0 16,0 0 2-16,7-6 0 16,4-3-4-16,7 2 1 15,-1-2 2-15,4 0 0 16,4-1-3-16,-4 7 1 15,0-3-4-15,-3 3 1 16,-4 9-1-16,-3 0 0 16,-4 0 0-16,-7 7 0 15,-7 3 1-15,-4 6 0 0,-3 0 2 16,-4-7 1 0,1 1 1-16,-1 0 0 0,4-4-1 15,0 1 1-15,7-4 0 16,3-3 0-16,4 1-1 15,7-4 1-15,4-3-1 16,7-3 0-16,3 0 0 16,3 3 0-16,1-10-1 15,7 4 0-15,0 0 0 16,-4-1 0-16,-3 4 0 16,-8 3 0-16,-6 3 0 15,-18 0 1-15,-4 4 0 16,-7 2 1-16,-3 4-1 15,-7-1 0-15,-4 4-1 16,-3 0 1-16,3-1 1 16,4-2 1-16,0-4 0 15,3 1 1-15,4-4 1 16,3 0 1-16,8-6 0 0,6 0 0 16,8-6-2-16,3-4 1 15,3-5-2-15,8 2 0 16,7 1-2-16,3-1 1 15,4 1-4-15,3-4 0 16,7 3-4-16,-3 1 0 16,-4 6-2-16,-6 6 0 15,-12 0-1-15,-10 6 1 16,-14 3 3-16,-7 4 1 16,-3 6 5-16,-8 3 0 0,0 3 5 15,0 0 0-15,4-3 1 16,7-4 1-16,4-5-1 15,3 0 1-15,-1-4-1 16,8-3 0-16,0-6-3 16,8-3 1-16,2-3-2 15,1 0 1-15,-1-1-1 16,1 1 0-16,-1 0-2 16,-6-1 1-16,0 4 0 15,-8 0 0-15,0 3-1 16,-3 0 0-16,-3 3 0 15,-1 4 0-15,1-4-1 16,3 0 0-16,0 0-1 16,-1 0 1-16,5 0-5 15,3 4 0-15,3 2-8 16,5-3 1-16</inkml:trace>
  <inkml:trace contextRef="#ctx0" brushRef="#br1" timeOffset="125437.0654">27548 9824 28 0,'-21'16'14'0,"-25"-1"-9"0,32-11 16 0,-7 5-20 16,0 4 1-16,3-1 0 15,1-3 0-15,6-2-3 16,4-1 0-16,7-3-1 15,7 0 1-15,7 0-3 16,4 1 1-16,3-4-1 16,0 0 1-16,4 0 0 15,-4 3 0-15,-3 0 5 16,-1 0 0-16,-3 0 3 16,1 0 0-16,-1 0 2 15,0 1 0-15,0-4 0 16,0-4 0-16,0-2-3 15,-3 3 1-15,-1 0-3 16,1-3 1-16,-4 2-2 16,0 4 1-16,-4-3-2 15,5 3 0-15,-1-6-6 16,3-3 1-16,1-7-8 16,10 0 0-16</inkml:trace>
  <inkml:trace contextRef="#ctx0" brushRef="#br1" timeOffset="125716.7106">28208 9470 53 0,'-35'3'26'0,"35"0"-24"0,0-3 45 0,7 0-45 16,3-3 0-16,8 3 1 16,10 0 0-16,15-3-4 15,13 0 1-15,4-1-2 16,0-2 0-16,7 0-9 16,0-3 1-16,4-4-7 15,6 4 0-15</inkml:trace>
  <inkml:trace contextRef="#ctx0" brushRef="#br1" timeOffset="125947.6086">29090 9219 47 0,'-7'-28'23'0,"46"-4"-23"0,-29 20 38 16,5-1-38-16,-1-2 0 15,10 2 1-15,5 0 0 16,2 4-3-16,5 0 1 16,-1-1-5-16,11 1 0 15,3 3-6-15,-3-4 1 0,7 1-3 16,-7 2 0 0</inkml:trace>
  <inkml:trace contextRef="#ctx0" brushRef="#br1" timeOffset="126283.9928">29524 9075 27 0,'-78'28'13'0,"11"-3"-6"0,46-16 25 0,-7 10-29 16,-4 3 1-16,-3 3 3 16,0 0 0-16,6 0-9 15,8-3 1-15,4-3 6 16,10-3 0-16,7-1-2 16,7-2 0-1,31-16-2 1,1-7 1-16,0-2-1 15,-4-1 1-15,8 1-2 16,-8 2 1-16,-3 1-1 16,-8 3 1-16,-2 3-1 15,-12-1 0-15,-10 4 0 16,-3 4 1-16,-1-1-1 0,1 0 0 16,-1 3 0-1,-3 4 0-15,0 2-1 0,7-2 1 16,-4-1-1-16,4 0 0 15,0 1-5-15,-7 2 1 16,7-5-6-16,-3 2 0 16,-1-3-4-16,-3-3 0 15</inkml:trace>
  <inkml:trace contextRef="#ctx0" brushRef="#br1" timeOffset="126462.3757">29295 9357 31 0,'-18'16'15'0,"0"2"-12"0,15-8 26 0,-4 2-29 16,-4 4 1-16,1 6 0 16,3-6 0-16,-4 15-1 15,4 3 0-15,0 1-3 16,0 3 1-16,0-1-5 16,-4-9 1-16,11-6-4 15,0-3 0-15</inkml:trace>
  <inkml:trace contextRef="#ctx0" brushRef="#br1" timeOffset="126745.2272">29094 9595 28 0,'7'-22'14'0,"21"0"-13"0,-21 16 25 16,0 0-25-16,4-1 0 16,-4 1 0-16,3 6 0 15,4 0-2-15,-3 10 1 16,-1-4 1-16,-2 3 0 15,-5 4-1-15,-3 6 0 16,-3 6 1-16,-5 0 1 16,1 3 0-16,0-3 0 15,0 0 1-15,4-3 0 16,-1-6 0-16,-3-1 1 16,7-5-1-16,7-1 0 15,0-2-4-15,7-11 0 0,8-8-11 16,16-10 1-1,15-13-2-15,7-2 0 0</inkml:trace>
  <inkml:trace contextRef="#ctx0" brushRef="#br1" timeOffset="127120.7482">30226 9065 39 0,'-60'13'19'0,"-49"-1"-22"0,84-5 38 0,-14 2-32 16,-7 7 1-16,4 2 0 16,7-2 1-16,3 0-7 15,14-4 0-15,4 4 4 0,4 0 0 16,10 3-2-16,7-1 0 16,10 1 0-16,8 0 0 15,7 3 0-15,7 0 0 16,-1 0 0-16,5-3 1 15,-12 3-1-15,-6 0 1 16,-11 0 0-16,-7 3 0 16,-14 0 0-16,-3 0 1 15,-11 6 0-15,-8-3 1 16,5-3-1-16,-12 4 0 16,-2-7-1-16,6-4 1 15,-7-2-4-15,0-3 1 16,0-10-9-16,4-3 0 15,7-6-6-15,0-7 1 0</inkml:trace>
  <inkml:trace contextRef="#ctx0" brushRef="#br1" timeOffset="127450.0223">29676 9090 41 0,'-18'3'20'0,"25"4"-15"16,-3-7 33-16,6 6-35 16,1 10 1-16,-4-1 2 15,0 4 0-15,0 6-7 16,0 3 0-16,4 7 5 16,-1-1 1-16,4 1-2 0,4-1 1 15,0 4-2-15,17 3 0 16,0 0 0-16,11 6 0 15,7 6-1-15,3-3 0 16,-3 3 0-16,4 1 0 16,-4-1-3-16,-4-6 0 15,-3 3-6-15,-11-12 0 16,15 18-10-16,10 4 0 16,7-7-1-16,-11 7 0 15</inkml:trace>
  <inkml:trace contextRef="#ctx0" brushRef="#br1" timeOffset="136584.8482">23894 13502 40 0,'-18'-9'20'0,"14"18"-15"16,4 1 21-16,-3 9-22 15,-1 9 0-15,4 6 1 16,0 4 0-16,0 3-7 16,0 6 0-16,4-13 5 15,3-6 1-15,4-2-7 16,-1-8 0-16,11-5-7 0,15-10 0 16,6-16-4-16,11-5 1 15</inkml:trace>
  <inkml:trace contextRef="#ctx0" brushRef="#br1" timeOffset="136725.4381">24377 13471 28 0,'14'-13'14'0,"4"23"-4"0,-15-7 20 15,4 3-28-15,0 1 1 0,0 2 0 16,0 7 0-16,4-4-3 16,-4 1 1-16,0 6-3 15,4-4 0-15,-4 4-9 16,0 0 0-16</inkml:trace>
  <inkml:trace contextRef="#ctx0" brushRef="#br1" timeOffset="136915.0337">24246 13976 35 0,'-14'19'17'0,"7"6"-9"15,7-19 21-15,0 3-27 16,0-2 0-16,0 5 2 15,4 4 0-15,3 3-7 16,3-4 0-16,8-2-7 16,10-13 0-16,0 3-2 15,18-9 1-15</inkml:trace>
  <inkml:trace contextRef="#ctx0" brushRef="#br1" timeOffset="137483.6147">25019 13700 29 0,'-4'-3'14'0,"68"6"-6"0,-39 3 24 16,10-15-30-16,4-1 0 15,0-2 0-15,-1-4 1 16,5-6-4-16,-1-3 1 16,0 0 0-16,-3-3 1 15,0 3-6-15,-4 3 0 16,-10 0-7-16,-7 3 1 0</inkml:trace>
  <inkml:trace contextRef="#ctx0" brushRef="#br1" timeOffset="137639.1397">25329 13424 26 0,'-21'31'13'0,"11"26"-6"0,3-35 16 0,0 9-22 15,0 10 0-15,3 0 1 16,0-1 0-16,1 1-4 15,6-6 1-15,5-10-4 16,2-6 1-16,1-13-5 16,6-9 0-16</inkml:trace>
  <inkml:trace contextRef="#ctx0" brushRef="#br1" timeOffset="137808.0868">25460 13490 28 0,'-4'0'14'0,"-17"31"-12"0,18-21 23 15,-4 5-25-15,0 10 1 16,0 0 0-16,-4 7 0 16,4-4-5-16,0 3 1 15,-4 4-4-15,1-1 0 16,-4-2-2-16,-8-1 1 0</inkml:trace>
  <inkml:trace contextRef="#ctx0" brushRef="#br1" timeOffset="137970.9524">25100 13970 35 0,'-28'0'17'0,"24"-10"-17"0,15 4 37 0,3-3-36 16,4-1 1-16,6 1 2 16,5-4 1-16,2-6-6 15,1 4 0-15,0-10 4 16,3-1 0-16,4 1-4 16,-4-3 0-16,1 6-6 15,-5 3 1-15,1 7-7 16,-7 2 0-16</inkml:trace>
  <inkml:trace contextRef="#ctx0" brushRef="#br1" timeOffset="138394.6648">25319 14010 27 0,'-28'44'13'0,"-32"16"-5"0,46-48 16 16,-1 7-22-16,1-3 1 15,4 0 1-15,-1-7 1 16,8-3-6-16,-1-9 1 15,11-3 2-15,7-13 1 16,0-3-2-16,11-3 1 16,0-3-2-16,3 0 1 15,4 2-1-15,3 1 0 16,0-3 0-16,1 6 0 16,-5 7 0-16,1 2 0 15,-11 4 0-15,-7 2 0 16,-7 7 0-16,-7 7 1 15,-7 5 0-15,-7 4 1 0,-3 3 0 16,-12-1 1-16,8 4-1 16,0-3 1-16,3 3-1 15,4 0 1-15,0-3-1 16,4-3 0-16,3-1-1 16,3-2 1-16,0-1-1 15,4 1 1-15,4-7-1 16,3-3 0-16,4-9-5 15,6-3 0-15,12-4-10 16,2-3 1-16,26-9-3 16,3-3 1-16</inkml:trace>
  <inkml:trace contextRef="#ctx0" brushRef="#br1" timeOffset="138829.1937">25975 13907 42 0,'-46'28'21'0,"11"16"-25"0,31-35 39 16,1 7-34-16,3-3 0 16,0 2 2-16,7 1 1 15,0-3-5-15,7-1 1 16,0-9 2-16,4-3 1 0,7-9-1 15,3-10 1-15,0-9-2 16,14-13 1-16,4-9-1 16,0-7 1-16,0-8-1 15,0-8 0-15,-7-5-1 16,-8 6 1-16,1 6-2 16,-4 3 1-16,-7 7-1 15,-3 18 0-15,-7 19 0 16,-4 16 0-16,-11 10 1 15,-3 18 0-15,-3 15 0 16,-12 14 1-16,-2 8 1 16,-5 11 0-16,1-8-1 15,-4 4 0-15,8-3-4 16,10-6 0-16,10-7-6 16,15-6 1-16,6-12-8 15,22-16 1-15</inkml:trace>
  <inkml:trace contextRef="#ctx0" brushRef="#br1" timeOffset="139163.0489">26617 13694 31 0,'-25'-7'15'0,"-10"51"-2"0,21-22 20 16,-7 6-28-16,-4 7 1 16,-3 3 1-16,0-4 1 15,10-3-11-15,7-5 0 0,8-8 7 16,3-5 1-16,7-10-3 15,4-9 0-15,3-7-1 16,7-2 1-16,0-4-1 16,4-3 0-16,-1 0-1 15,-2 3 1-15,-1 6-2 16,-4 7 1-16,-2 6-1 16,-5 6 1-16,-3 1 0 15,-3 2 0-15,-4 7 0 16,-4 6 0-16,-3-3 1 15,0 6 0-15,0-3-3 16,0 0 0-16,3 0-7 16,1-7 0-16,6-9-7 15,4-9 0-15</inkml:trace>
  <inkml:trace contextRef="#ctx0" brushRef="#br1" timeOffset="139337.3243">26769 13656 45 0,'10'-13'22'0,"19"13"-18"0,-19-3 34 16,8-6-38-16,10 3 0 15,0-10 1-15,4-6 1 16,7 3-6-16,0 0 0 16,3-3-6-16,-3 1 1 15,10-5-5-15,-7 4 1 16</inkml:trace>
  <inkml:trace contextRef="#ctx0" brushRef="#br1" timeOffset="139499.9716">27097 13349 34 0,'-46'40'17'0,"7"55"-19"16,32-67 29-16,-3 19-27 16,-5 6 1-16,1 4 1 15,-7 5 0-15,11-5-7 16,3-4 1-16,7-9-6 15,7-6 1-15</inkml:trace>
  <inkml:trace contextRef="#ctx0" brushRef="#br1" timeOffset="139842.1356">27167 13822 46 0,'-24'13'23'0,"-33"28"-17"0,43-32 41 15,-3 7-44-15,2 2 0 16,1 1 0-16,7 0 1 16,4-3-5-16,3-4 1 15,3-2 3-15,4-7 0 16,7-9-1-16,4-4 0 16,3-6-1-16,4 1 1 15,0-1-1-15,-1 4 0 16,1-1-1-16,0 4 0 15,-1 5 0-15,-6 1 0 0,-4 6-1 16,-7 7 1-16,-3 2 0 16,-4 4 0-16,0 0-1 15,0-4 0-15,10 1-6 16,1-4 0-16,3-2-7 16,4-4 1-16,10-3-6 15,7-3 1-15</inkml:trace>
  <inkml:trace contextRef="#ctx0" brushRef="#br1" timeOffset="140157.6276">27739 13455 40 0,'-18'-18'20'0,"4"5"-18"16,7 13 35-16,-7 3-33 15,0 3 0-15,0 4 2 0,0 2 0 16,7-2-9-16,3 9 1 15,4 6 5-15,0-7 0 16,11 14-3-16,-1-1 1 31,4 16-1-31,-7 0 0 16,-7-3 1-16,-3-9 1 16,-8-1-1-16,-3 1 1 15,-3-4 0-15,-1-3 0 16,4-3-2-16,0-3 1 15,3-3-8-15,4-6 0 16,0-4-9-16,11-6 1 16,6-6-2-16,4-6 1 0</inkml:trace>
  <inkml:trace contextRef="#ctx0" brushRef="#br1" timeOffset="140437.6265">27838 13788 34 0,'56'-35'17'15,"-28"13"-17"-15,-14 3 32 0,1-2-31 16,9 5 0-16,-6-6 1 16,-4 3 1-16,0 3-3 15,-7 4 0-15,-10 6 2 16,-11 6 1-16,-8 12 0 16,-16 7 1-16,-1 3 0 15,4 6 1-15,3 7 0 16,7-1 0-16,4-6-2 0,7-3 1 15,3-3-2-15,4-3 1 16,7-3-2-16,4-4 0 16,6-5-6-16,15-4 1 15,7-3-7-15,7-3 1 16,3-7-7-16,4-5 1 16</inkml:trace>
  <inkml:trace contextRef="#ctx0" brushRef="#br1" timeOffset="140622.0404">28155 13625 43 0,'-7'-3'21'0,"21"-26"-18"0,-7 23 35 0,4-3-36 15,3-7 1-15,7 7 1 16,4-1 0-16,0 1-6 16,17-1 1-16,0 1 0 15,4-4 0-15,0-2-7 16,0-1 1-16,-7 0-8 15,-1 4 0-15</inkml:trace>
  <inkml:trace contextRef="#ctx0" brushRef="#br1" timeOffset="140908.2159">28462 13154 43 0,'-28'19'21'0,"3"12"-15"0,11-15 35 15,0 3-38-15,0 12 1 16,0 10 2-16,0 12 1 16,0 16-8-16,-1 7 1 15,5 5 6-15,-1-6 1 16,8 1-2-16,-1-10 0 16,8-10-1-16,6-9 0 15,8-12-1-15,10-14 0 16,7-8-2-16,8-10 1 15,3-9-8-15,-4-7 1 16,4-2-13-16,0-1 0 16,-4-15-3-16,-10-16 0 15</inkml:trace>
  <inkml:trace contextRef="#ctx0" brushRef="#br1" timeOffset="141943.6681">29528 13183 29 0,'7'3'14'0,"7"25"-5"0,-14-16 14 0,0 7-21 15,0 13 0-15,0 8 1 16,-4 7 0-16,4 10-4 16,-3 2 1-16,3 7 2 15,0-3 1-15,-4-7-2 16,-3-5 1-16,0-7-1 15,-7-7 1-15,3-2-1 16,4-7 1-16,-3-3-1 16,-1-6 0-16,4-4-5 15,-7-5 0-15,3-4-6 0,8-6 1 16,-4-9-4-16,0-7 0 16</inkml:trace>
  <inkml:trace contextRef="#ctx0" brushRef="#br1" timeOffset="142141.4124">29358 13615 22 0,'-10'-6'11'0,"3"9"-5"0,7 0 18 16,0-3-21-16,-11 10 1 15,4-4 1-15,-7 6 1 0,-4 1-8 16,-3 9 1-16,0 6 4 16,0-6 1-16,-8 6-2 15,1-6 0-15,11-3-2 16,2-6 0-16,5-4-8 15,13-6 1-15,15-9-4 16,3-13 0-16</inkml:trace>
  <inkml:trace contextRef="#ctx0" brushRef="#br1" timeOffset="142330.5797">29827 13474 32 0,'22'0'16'0,"27"13"-10"16,-38-7 27-16,-1 3-28 15,1 10 0-15,-4 3 1 16,3 9 1-16,1 7-9 16,17 0 0-16,-7 3 5 0,-3 2 0 15,3-11-7-15,0-1 0 16,0-3-10-16,-3-3 0 16,-7-3 0-16,-1-22 0 15</inkml:trace>
  <inkml:trace contextRef="#ctx0" brushRef="#br1" timeOffset="144504.3206">23675 14860 35 0,'0'0'17'0,"-21"22"-11"0,10-16 17 0,-10 16-22 15,-14-3 0-15,-11 9 0 16,-4 10 0-16,-6 3-1 16,7-4 0-16,3 7 1 15,7-6 0-15,7-4-4 16,8-8 1-16,6-14-6 15,7-6 0-15,8-12-3 16,3 0 0-16</inkml:trace>
  <inkml:trace contextRef="#ctx0" brushRef="#br1" timeOffset="144666.8058">23315 15155 27 0,'4'19'13'0,"-1"25"-8"0,-3-26 23 15,0 11-27-15,0 5 1 16,-3 4 0-16,-1 3 1 15,1-4-4-15,-1 1 1 16,4 3 0-16,0-7 1 16,4-6-6-16,3-9 0 15,3-9-5-15,15-10 0 16</inkml:trace>
  <inkml:trace contextRef="#ctx0" brushRef="#br1" timeOffset="145030.4277">23728 15127 20 0,'0'-3'10'0,"-7"28"-3"0,3-19 11 0,-3 10-15 16,0 9 0-16,0 3 1 15,-3 0 1-15,-1 0-7 16,0 1 1-16,1-7 3 16,3-7 1-16,3-2-2 15,1-7 0-15,3-6 0 16,7-19 0-16,3-12-1 15,8-7 1-15,7-9-1 16,6-6 0-16,5 6-1 16,-1 3 1-16,7 3-1 15,1 10 0-15,-5 6 0 16,1 9 0-16,-11 10 1 16,-3 3 1-16,-7 6-1 15,-11 6 1-15,-7 7 0 16,-7 3 1-16,-7 6 0 15,-4 0 0-15,-3 0-4 0,0 0 1 16,-4 0-7-16,4-3 1 16,-4-3-3-16,4 3 0 15</inkml:trace>
  <inkml:trace contextRef="#ctx0" brushRef="#br1" timeOffset="145333.1456">23777 15152 17 0,'21'-6'8'0,"18"-7"-5"0,-28 7 11 0,3 3-14 16,-4-1 1-16,5 1 0 16,-5 0 1-16,-3 3-2 15,-3 6 0-15,-8 1 1 16,-3 2 1-16,-7 4-1 16,-4 2 1-16,1 4 1 15,-1 0 0-15,4-6 0 16,3-4 1-16,1-3-1 15,3 4 1-15,0-7-1 16,3-3 1-16,4 0-3 16,7 0 1-16,0 0-1 15,4-7 1-15,3 1-3 16,4 0 1-16,-1 3-6 16,1-3 0-16,0 6-4 15,-4 6 0-15</inkml:trace>
  <inkml:trace contextRef="#ctx0" brushRef="#br1" timeOffset="145509.8316">23700 15534 37 0,'-18'4'18'0,"11"-1"-20"0,7-3 31 16,3 0-29-16,5 0 1 15,2 0 1-15,11-3 0 16,7-7-4-16,8-12 0 0,13-6-7 15,11 0 1-15,14-7-3 16,-3 1 1-16</inkml:trace>
  <inkml:trace contextRef="#ctx0" brushRef="#br1">24797 14713 35 0,'-28'59'17'0,"-15"1"-23"15,33-51 33-15,-4 7-28 16,3 9 1-16</inkml:trace>
  <inkml:trace contextRef="#ctx0" brushRef="#br1" timeOffset="145881.9251">24366 15036 30 0,'-24'3'15'0,"17"-3"-12"0,7 0 23 15,0 0-26-15,7-3 0 16,7-3 1-16,7-1 0 15,7 1-5-15,18 0 0 0,3-4-5 16,15 1 0-16</inkml:trace>
  <inkml:trace contextRef="#ctx0" brushRef="#br1" timeOffset="146065.0574">24987 14841 28 0,'-21'0'14'0,"-11"10"-14"16,25-7 21-16,-3 3-21 16,-4 4 0-16,-4 2 1 15,0 7 0-15,1 0-4 16,-1 0 1-16,-10-1-6 16,-4 7 0-16</inkml:trace>
  <inkml:trace contextRef="#ctx0" brushRef="#br1" timeOffset="146398.3125">24320 15243 25 0,'-10'12'12'0,"-4"4"-3"0,14-16 17 16,0-3-24-16,3-10 1 15,4 4 1-15,7-7 1 16,8-3-6-16,6-9 0 0,18 0 3 15,17 0 1-15,1-1-2 16,-4 4 1-16,0 7-2 16,-4 2 1-16,1 0-1 15,-8 7 1-15,-3-1-1 16,-4 4 1-16,4 0-1 16,-11 3 1-16,-6 0 0 15,-12 6 1-15,-13 0-3 16,-4 3 0-16,-7 4-3 15,-7 5 1-15,-4 4-5 16,-7 3 0-16,-3 3-5 16,-4 3 0-16</inkml:trace>
  <inkml:trace contextRef="#ctx0" brushRef="#br1" timeOffset="146877.8689">24500 15240 17 0,'-14'6'8'0,"7"0"-1"0,4-3 9 15,-1 7-15-15,1 5 1 16,-1 1 0-16,1 3 0 16,-1-7-3-16,1 1 1 15,3-4 2-15,0-6 1 16,7-3-1-16,7-9 0 15,10-10-1-15,5-3 1 16,2-3-1-16,1 0 0 16,3 3-1-16,-3 0 1 15,-4 0-1-15,1 7 1 16,-5 2-2-16,-3 7 1 0,-3 3 1 16,-4 3 0-16,-7 3 0 15,-7 6 0-15,-3 1 0 16,-4 5 0-16,-4 10 0 15,-3-3 0-15,-4-3 0 16,1-3 0-16,-1 0 1 16,4-7 0-16,3 0 0 15,4-2 1-15,4-1-1 16,3-6 0-16,3-3-1 16,4 0 1-16,8-4-1 15,-1-2 0-15,0 3-4 16,0-1 0-16,-4-2-4 15,1 6 0-15,-4 6-6 16,0 6 1-16</inkml:trace>
  <inkml:trace contextRef="#ctx0" brushRef="#br1" timeOffset="147194.1089">24532 15594 16 0,'-60'34'8'0,"39"-8"2"0,14-23 7 15,3 0-13-15,-3 0 0 16,4-3 2-16,6-6 0 15,4-4-7-15,11-5 0 16,14-1 5-16,3 0 1 16,7-6-2-16,1 0 1 0,-4 0-2 15,-4 0 0-15,-3 7-1 16,-4-1 1-16,-7 7-1 16,-7 2 0-16,-3 11 0 15,-8 5 1-15,-6 7 1 16,-4 2 0-16,-4 4 0 15,-3 3 0-15,3-3 0 16,1 0 1-16,-1 0-2 16,4-6 0-16,4 0-1 15,10-4 1-15,3-6-7 16,8-6 1-16,10-6-11 16,7-6 0-16</inkml:trace>
  <inkml:trace contextRef="#ctx0" brushRef="#br1" timeOffset="148441.7943">25562 15127 24 0,'-46'12'12'0,"1"26"-4"0,30-13 5 16,-6 9-10-16,4 14 1 15,-1 5 1-15,4 0 1 16,3 0-8-16,4-2 1 0,4-11 4 16,3-5 1-16,7-13-2 15,7-13 0-15,7-15-1 16,7-10 1-16,11-21-1 15,18-29 1-15,2-6-1 16,1-7 0-16,-7 4 0 16,-7-7 0-16,-7-2-1 15,-7 2 1-15,-4 1-1 16,-3 12 0-16,-8 15 1 16,-3 17 0-16,-6 15 0 15,-8 22 1-15,-4 25 0 16,-3 19 0-16,-11 9 0 15,-6 13 0-15,-8 12 0 16,0 4 0-16,0 6-1 16,1-7 0-16,6-5-6 15,7-7 1-15,15-10-9 16,10-6 1-16,3-15-2 16,5-10 0-16</inkml:trace>
  <inkml:trace contextRef="#ctx0" brushRef="#br1" timeOffset="148782.2168">26042 15218 31 0,'-39'15'15'0,"-7"67"-8"0,29-54 27 0,-1 7-32 16,-7-1 1-16,4-3-1 15,7-2 1-15,4-4-4 16,10-10 0-16,3-2 3 15,4-10 1-15,7-6-1 16,4-10 0-16,3-5-1 16,4-14 1-16,3 7-1 15,-7-3 0-15,0 0-1 16,-3 3 0-16,0 6-1 16,-4 3 1-16,-4 10 0 15,-3 6 0-15,-3 6 0 16,-4 10 0-16,0 3 0 15,0-4 1-15,0 7-1 16,0 3 1-16,3-6-8 16,4 0 0-16,1 0-7 15,-5-10 1-15</inkml:trace>
  <inkml:trace contextRef="#ctx0" brushRef="#br1" timeOffset="148997.586">26331 15070 35 0,'-3'0'17'0,"20"0"-15"0,-6 0 24 16,0-3-26-16,3-3 1 0,0 0 0 16,3-4 1-16,5-2-5 15,2 2 1-15,1-2-5 16,0-7 1-16,-4 3-5 15,0-9 1-15</inkml:trace>
  <inkml:trace contextRef="#ctx0" brushRef="#br1" timeOffset="149133.679">26578 14873 23 0,'-31'56'11'0,"-5"-9"-9"0,22-22 16 0,-3 10-18 15,-5 6 0-15,-6 12 0 16,7 0 1-16,3 7-8 15,11-7 0-15</inkml:trace>
  <inkml:trace contextRef="#ctx0" brushRef="#br1" timeOffset="149481.7699">26525 15274 39 0,'-38'50'19'0,"-5"29"-19"0,36-64 36 16,0 7-35-16,4 0 0 15,3-6 0-15,0 0 1 16,7-7-2-16,3 0 1 0,8-12 1 16,0-3 0-16,3-10-1 15,0-2 1 1,4-4-1-16,-1 0 1 0,1 0-2 15,-4 6 0-15,0 3 0 16,-3 4 0-16,3 9 0 16,-10 3 0-16,-4 10 0 15,-7 2 1-15,-4 1 0 16,1 9 0-16,3-3-2 16,0-6 0-16,0 3-8 15,3-7 1-15,18-9-7 16,1-3 1-16</inkml:trace>
  <inkml:trace contextRef="#ctx0" brushRef="#br1" timeOffset="149779.7871">27132 14995 40 0,'-35'6'20'0,"-22"10"-20"0,43-10 32 16,0 4-32-16,0-1 1 15,0 4-1-15,3 2 0 16,8 4-1-16,-1 0 1 16,8 3 0-16,3 3 0 15,4-3 0-15,-1 9 0 16,-3-6 1-16,0 4 1 16,-3 5 0-16,-4 1 0 0,-4-1 0 15,-3 4 1 1,-3-7 0-16,-5 0 0 0,1 1-2 15,-7-4 1-15,4-3-7 16,2-6 0-16,8-7-9 16,7-2 0-16</inkml:trace>
  <inkml:trace contextRef="#ctx0" brushRef="#br1" timeOffset="150030.245">27093 15494 31 0,'18'-25'15'15,"7"-7"-6"-15,-18 23 15 0,0-7-22 16,0 0 0-16,0 1 2 16,0-4 0-16,-4 6-5 15,-6 1 1-15,-4 6 3 16,-4 6 1-16,-6 12-1 0,-1 4 0 16,-3 6-1-1,0 0 1-15,7 0-1 16,-1 0 0-16,5 0-1 0,3-7 1 15,3 4-3-15,4-6 1 16,7-1-6 0,4-2 0-16,3-7-8 0,7-3 0 15</inkml:trace>
  <inkml:trace contextRef="#ctx0" brushRef="#br1" timeOffset="150208.892">27439 15277 42 0,'0'0'21'0,"-3"-6"-22"0,3 6 30 0,7 0-29 15,3-3 1-15,8-3 0 16,-4-1 0-16,4-5-6 16,3-4 0-16,0-3-7 15,7-6 1-15</inkml:trace>
  <inkml:trace contextRef="#ctx0" brushRef="#br1" timeOffset="150436.0226">27608 14932 40 0,'-14'16'20'0,"-10"44"-17"0,17-38 32 16,-4 12-30-1,-3 22 0-15,-4 10 2 0,4 13 0 16,7-13-10-16,4-7 1 15,6-6 6-15,4 1 0 16,4-10-5-16,3-10 1 16,7-6-10-16,7-6 0 15,4-9-6-15,7-7 1 16</inkml:trace>
  <inkml:trace contextRef="#ctx0" brushRef="#br1" timeOffset="150734.7137">27915 15252 38 0,'-3'-19'19'0,"45"10"-15"16,-21 6 27-16,0 3-27 15,1 0 0-15,6-3 0 16,14-4 1-16,1 1-7 0,2 0 1 16,12-7 0-16,6 1 0 15,1-1-10-15,-4-2 1 16,3-7-4-16,-13 0 1 15</inkml:trace>
  <inkml:trace contextRef="#ctx0" brushRef="#br1" timeOffset="150913.2116">28561 14932 37 0,'-53'35'18'0,"-49"18"-17"0,73-28 33 15,-9 13-33-15,-8 21 1 16,-4 17 2-16,-3-4 0 0,-3-3-5 15,7-7 0-15,10-8 2 16,7-7 0-16,11-13-8 16,7-9 0-16,14-9-6 15,7-13 0-15</inkml:trace>
  <inkml:trace contextRef="#ctx0" brushRef="#br1" timeOffset="151062.1651">28265 15293 43 0,'7'9'21'0,"3"41"-18"16,-6-31 37-16,3 10-40 16,3-1 1-16,4 3 0 15,11 10 1-15,10 3-6 16,4-3 0-16,7-4-9 0,-4 1 0 16</inkml:trace>
  <inkml:trace contextRef="#ctx0" brushRef="#br1" timeOffset="151713.0526">28991 15139 25 0,'-21'19'12'0,"-11"22"-9"0,25-25 6 0,-3 9-8 16,-4 9 1-16,0 7 0 15,-4 0 0-15,0-7-2 16,4-3 0-16,4-5 2 16,-1-8 1-16,4-5-1 15,3-7 0-15,8-15-1 16,3-10 1-16,4-9-1 16,24-13 1-16,4-3-2 15,6 6 1-15,5 7 0 16,-11 3 0-16,-1 6 0 15,-6 6 0-15,4 7-1 0,-12 6 1 16,1 3 0-16,-7 9 1 16,-11 7-1-16,0 3 1 15,-14 6 0-15,3 6 0 16,-3 0-1-16,-4 4 1 16,-6-4-1-16,-4-3 0 15,-1-6 0-15,5-6 1 16,3-6-2-16,0-4 0 15,7-3 0-15,3-3 0 16,8-9-1-16,3-1 0 16,0 1-1-16,10-4 0 0,-3 1-1 15,1-4 1-15,-1 3-3 16,7 1 0-16,-4-4-5 16,1 0 0-16,-4-2 0 15,7-1 0-15</inkml:trace>
  <inkml:trace contextRef="#ctx0" brushRef="#br1" timeOffset="151918.1587">29506 15045 21 0,'4'-9'10'0,"24"-4"-8"16,-17 10 18-16,-1 0-20 0,8 0 1 15,0 0 0-15,3 0 0 16,0-1-2-16,0 1 1 16,-3 0-1-16,-1 0 1 15,-3 3-7-15,-3-3 1 16</inkml:trace>
  <inkml:trace contextRef="#ctx0" brushRef="#br1" timeOffset="152086.7083">29690 14904 25 0,'-25'25'12'0,"0"16"-14"0,18-32 19 0,-7 7-17 16,4 3 0-16,-8 3-12 16,4 3 1-16,-4-3 10 15,4 3 1-15</inkml:trace>
  <inkml:trace contextRef="#ctx0" brushRef="#br1" timeOffset="152672.472">29439 15240 28 0,'0'0'14'0,"7"-22"-18"16,-3 19 28-16,17 3-23 16,-3-4 1-16,3 4 0 15,7-3 0-15,4 0-3 16,0 0 1-16,-4 3 1 0,-3-3 0 15,-4 6-3-15,-7 0 0 16,-4 0-1-16,-3 10 0 16,-3 2-1-16,-8 1 0 15,-6 6 0-15,-8 3 0 16,8 0 4-16,-12-3 1 16,5 0 3-16,3 0 1 15,0-9 0-15,-1 2 1 16,8-2-1-16,-3-4 1 15,10 1-2-15,0 2 0 16,0-5-2-16,14-7 0 16,-3-4-1-16,3-2 0 15,3-3-4-15,1-4 1 0,-4 1-3 16,4-1 0-16,-8 4-3 16,-3-7 0-16,0 0-2 15,-3 4 1-15,-4-1 2 16,0-2 1-16,-7 2 6 15,7 0 0-15,-4 7 5 16,1 0 0-16,-8 9 3 16,11 6 1-16,-10 10 0 15,6 9 1-15,-10 7-4 16,-4 3 0-16,-6 2-1 16,-1 11 0-16,-3-1-2 15,0 6 1-15,-1 7-1 16,1 3 0-16,-4 0-1 15,4-7 0-15,3-12-1 16,1-6 1-16,3-7-3 16,3-5 1-16,4-7-8 15,3-7 1-15,1-5-8 0,3-7 1 16</inkml:trace>
  <inkml:trace contextRef="#ctx0" brushRef="#br1" timeOffset="152964.2734">29295 15660 37 0,'3'-16'18'0,"1"10"-12"0,-4 6 26 0,0 0-29 16,0 0 0-16,0 0 2 15,3 3 1-15,4 3-7 16,0 1 1-16,0-1 4 16,-3 3 0-16,7 1-1 15,-1-1 0-15,1 0-1 16,-1-2 0-16,-3-1-1 15,4 0 0-15,0 1-1 16,3-4 1-16,-7 6-1 16,0-6 1-16,-4 3-1 15,4-2 1-15,-7 2-1 16,0-6 0-16,0 3-6 16,0 0 1-16,0-3-12 15,0 0 1-15</inkml:trace>
  <inkml:trace contextRef="#ctx0" brushRef="#br1" timeOffset="156146.0625">30554 14841 21 0,'11'7'10'0,"-22"21"-2"15,11-22 11-15,-7 13-17 16,-7 0 1-16,-4 3 1 16,-3 6 0-16,-11 6-5 15,1 4 0-15,-5 6 3 16,8 6 1-16,-7 3-2 0,-4 1 0 15,0-10-6-15,7-7 1 16,8-9-6-16,3-9 1 16</inkml:trace>
  <inkml:trace contextRef="#ctx0" brushRef="#br1" timeOffset="156320.1607">30304 15120 24 0,'14'-15'12'0,"14"2"-11"0,-17 10 17 0,3-3-18 16,0 3 1-16,7 0 0 16,0-1 0-16,-3 1-1 15,10 3 0-15,-7 0 0 16,7 0 0-16,-3 3-7 16,-7 1 0-16</inkml:trace>
  <inkml:trace contextRef="#ctx0" brushRef="#br1" timeOffset="156546.8753">30297 15299 21 0,'-25'13'10'0,"18"-16"2"16,7 3 12-16,0 0-22 16,0 0 0-16,3-4 1 15,4-2 0-15,4 0-4 16,7-7 1-16,3 1 2 0,0-4 1 15,7 0-3-15,0 4 1 16,-3-4-5-16,0 4 1 16,-1-4-6-16,-6 3 1 15,3 7-3-15,-10 0 1 16</inkml:trace>
  <inkml:trace contextRef="#ctx0" brushRef="#br1" timeOffset="156875.563">30385 15302 16 0,'-50'41'8'0,"8"12"-4"0,24-37 13 0,-3 6-15 16,-11 0 1-16,4-3 0 16,0 0 1-16,7-7-5 15,10-2 1-15,4-1 3 16,7-3 1-16,7-3-2 16,11 1 0-16,7-8 0 15,-1 1 0-15,1-3-1 16,14-3 0-16,-7-1 0 15,6-9 0-15,5 10-1 16,-8 0 1-16,7-1-1 16,4 1 0-16,-7 2 0 15,-7 7 1-15,-4 0-1 16,-7 4 0-16,-7 8 0 16,-7 1 1-16,-7 2 0 15,-10 1 0-15,-8-3-2 16,0 2 1-16,-3 1-4 15,0 3 0-15,7-4-6 16,-4-2 0-16</inkml:trace>
  <inkml:trace contextRef="#ctx0" brushRef="#br1" timeOffset="157703.4478">30445 15456 17 0,'0'-3'8'0,"0"12"-1"0,0-2 6 0,0-1-12 16,0 0 0-16,-7 10 0 16,-4-7 1-16,-3 1-3 15,-4 2 1-15,8 1 1 16,-8-1 0-16,-3 1-1 16,10-4 1-16,1 1-1 15,-1-1 0-15,4-3 0 16,4-3 0-16,-4-3-1 15,7 0 1-15,10-6 0 16,4-3 1-16,0 2-1 16,4-2 1-16,0 3-1 15,-4-1 0-15,7 1 0 16,0 3 0-16,-7 3 0 16,-3 0 0-16,-8 3 0 15,4 0 0-15,-14 7 0 16,-3 2 1-16,-1 4-1 15,-6 3 1-15,-5 3 0 16,1-3 1-16,4-4 0 16,-5 1 1-16,12 0-1 0,-1-7 1 15,4 4-1-15,-3-10 0 16,10-3-1-16,0 0 1 16,14-7-1-16,0 1 0 15,3-3-1-15,5-4 0 16,-1 1-3-16,0-1 0 15,0 4-2-15,-3-1 1 16,-8 7-2-16,1 3 1 16,-4 6 0-16,-14 4 0 0,-4 2 2 15,1 1 1-15,-1 3 1 16,-6 9 1-16,2 6 0 16,-2 4 1-16,-4-4 1 15,3 0 1-15,4-6 0 16,0-3 0-16,3-6-1 15,1 0 1-15,10-10-1 16,-4-6 1-16,8-10-2 16,3-2 1-16,3-4-2 15,4-6 1-15,4 3 0 16,0 1 0-16,-1 2 0 16,-3 3 0-16,8 7 0 15,-8 0 0-15,-4 9 1 16,-6 10 0-16,-4 5-1 15,0 7 1-15,-7 1 0 16,0-1 1-16,0 3-1 16,0-3 1-16,3 0-2 15,-3-3 0-15,7-3 0 0,0-7 0 16,0 1-6-16,11-7 1 16,10-9-7-16,7-13 0 15</inkml:trace>
  <inkml:trace contextRef="#ctx0" brushRef="#br1" timeOffset="158452.0525">31164 15004 20 0,'15'-6'10'0,"34"0"-7"16,-35 6 9-16,7 0-11 16,-3 3 1-16,3 3 1 15,4 4 1-15,-11 2-4 16,7 4 0-16,-10 3 3 15,3 3 1 1,-11 18-1 0,-6-5 1-16,-1-1-2 15,-10 1 1-15,-4-4-6 16,-3-2 1-16,0-8-6 0,-7 1 0 16,-11-6-2-1,11-10 1-15</inkml:trace>
  <inkml:trace contextRef="#ctx0" brushRef="#br1" timeOffset="158737.7422">31140 15218 11 0,'31'3'5'0,"-9"3"4"0,-22-3 6 0,0 10-13 16,0-1 0-16,-11 7 2 15,0 0 0-15,-3 3-5 16,0 0 0-16,4 0 3 15,-1 0 1-15,0-7 0 16,8 1 0-16,-1-3-2 16,1-4 1-16,3-3-1 15,0-3 1-15,3 1-1 16,4-4 1-16,4-4-5 16,7-8 1-16,-4-4-5 15,0 1 1-15,0-4-3 16,-3-13 1-16</inkml:trace>
  <inkml:trace contextRef="#ctx0" brushRef="#br1" timeOffset="158899.032">31101 15105 21 0,'-21'-7'10'0,"10"20"-8"0,4-4 19 16,4 4-20-16,-8 21 1 16,-3 23 2-16,-7 9 0 15,-4 0-5-15,-10 6 1 16,7 9 2-16,6 4 1 15,-9 3-2-15,2-7 1 16,5-2-4-16,-1-17 0 16,14-8-7-16,8-14 1 0</inkml:trace>
  <inkml:trace contextRef="#ctx0" brushRef="#br1" timeOffset="159310.7249">31531 15161 26 0,'0'22'13'0,"-31"57"-12"16,27-57 17-16,-10 6-16 16,3 6 1-16,-10-2 1 15,14 2 0-15,-3-6-5 16,-1-9 0-16,11-6 3 15,-4-10 1-15,8-9-2 16,3-10 0-16,4-9 0 16,6-13 0-16,8-3-1 15,0 4 1-15,-1 2-1 16,5 4 0-16,-1 6 0 16,3 9 1-16,-2 7-1 0,-8 9 1 15,0 15 0-15,-10 17 0 16,-1 12 0-16,-10 6 0 15,-10 0-1-15,-1 3 1 16,-3 10 0-16,0-3 0 16,-7 5 0-16,7 1 0 15,-11-3-4-15,4 3 1 16,0-7-9-16,3-15 0 16</inkml:trace>
  <inkml:trace contextRef="#ctx0" brushRef="#br1" timeOffset="159631.8264">31411 15321 24 0,'29'-41'12'0,"13"16"-10"16,-32 25 11-16,5 3-13 15,-1 7 0-15,-4 2 1 16,-3 4 1-16,-3 3-2 15,-4 6 0-15,-11 0 1 16,8 0 0-16,-8 0 2 16,1-6 0-16,3-3 0 0,-1-1 1 15,-2-2-1 1,10-7 0-16,0 4-1 0,0-7 1 16,10-6-2-16,-2-7 0 15,2 4-4-15,1-3 0 16,6 2-7-16,-6-2 1 15,0-1-1-15,-11 4 0 16</inkml:trace>
  <inkml:trace contextRef="#ctx0" brushRef="#br1" timeOffset="159865.7037">31323 15660 29 0,'-21'25'14'0,"10"-6"-15"0,11-16 28 0,7 0-25 16,-3-3 0-16,7 0 2 15,3-3 0-15,-4-3-5 16,1-4 0-16,3-2 3 16,-3-1 1-16,-1 1-1 15,-3-1 0-15,-7 0-1 16,0 4 1-16,0 0-1 16,0-1 1-16,0 1-2 15,0-1 1-15,0 4-5 16,0 0 1-16,7 0-9 15,7-4 1-15</inkml:trace>
  <inkml:trace contextRef="#ctx0" brushRef="#br1" timeOffset="161095.1218">32106 15045 35 0,'-17'-6'17'0,"17"12"-20"0,0 0 23 0,-11 10-20 16,1 9 0-16,-1 10 0 15,-7 5 1-15,-3 8-1 16,7-5 0-16,0-8 0 15,0-4 0-15,3-6 0 16,4-6 1-16,4-6-1 16,3-10 0-16,3-9 0 15,4-10 0-15,7-9 0 16,4-7 0-16,3 1 0 16,7 0 1-16,-6 3-1 15,6-1 0-15,0 4-1 16,4 3 1-16,-1 7 0 15,1 2 0-15,-4 7 0 16,-6 3 0-16,-5 3 0 16,1 3 1-16,-15 3-1 15,-6 7 1-15,-4 2 0 16,-14 4 0-16,-1 6 0 16,1 3 0-16,-3-3-1 15,2 1 1-15,1-4-1 16,4-7 0-16,6-2-1 0,-3-4 1 15,0-6-1-15,10-3 1 16,-3-6-1-16,7-3 0 16,11 2 0-16,-4-2 0 15,3 3 0-15,1-4 1 16,7 4-1-16,-1-3 1 16,5 5-1-16,-8-2 1 15,3 3 0-15,-6 0 0 16,-15 6 0-16,-3 3 0 0,-3 4 0 15,-8 2 0-15,4 4 0 16,-4 0 0-16,1-4 0 16,-5 1 0-16,5-1 1 15,3-2 0-15,-4-1 0 16,8-3 1-16,6 4-1 16,-3-4 1-16,0 0-1 15,3-3 0-15,4-3-1 16,0 0 1-16,4-3-3 15,3-3 1-15,4-3-2 16,-1-1 0-16,1 1-1 16,-1-1 1-16,1 4-1 15,-4 0 0-15,-7 3 1 16,0 6 0-16,0 3 1 16,-7 0 1-16,3 1 0 15,-3 2 1-15,-3 7 0 16,6-1 0-16,-3 7 0 15,-3-3 1-15,6 3 0 0,-3 0 0 16,0 3 0-16,-4-3 1 16,8 0-1-16,-4 0 0 15,7 3-1-15,-4-6 1 16,4 0-1-16,0-4 0 16,0-2 0-16,0-4 1 15,4 1-1-15,-4-7 0 16,10-3 0-16,-3-3 0 0,4-4-1 15,0-2 1-15,-1-7-1 16,1 1 0-16,6-1 0 16,-6 3 0-16,-4 4 0 15,-4 0 1-15,-3 2-1 16,-3 4 1-16,-4 3 0 16,-11 3 1-16,4 7 0 15,-3 2 0-15,-5 4 2 16,5 0 0-16,-4 3 0 15,3 6 1-15,7 3-1 16,-3 0 1-16,7-3-1 16,-3 0 1-16,10 3-3 15,0-9 1-15,0-6-1 16,10-4 0-16,11-9-1 16,-3-3 1-16,3-9-7 15,11-1 1-15,-4-9-6 16,21-9 1-16</inkml:trace>
  <inkml:trace contextRef="#ctx0" brushRef="#br1" timeOffset="161331.2222">32523 15177 41 0,'-25'6'20'0,"39"0"-22"0,-10-9 35 0,6 0-33 15,8 3 1-15,-8-3 1 16,12 3 0-16,-1 0-2 16,-4-3 0-16,4 0 0 15,1 0 0-15,13-4-5 16,-10 4 0-16,3-3-7 16,0 0 1-16,-7-4-2 15,0 1 1-15</inkml:trace>
  <inkml:trace contextRef="#ctx0" brushRef="#br1" timeOffset="161859.6098">32618 15158 26 0,'-42'19'13'0,"-18"50"-14"16,49-53 24-16,4 9-21 0,-4 0 1 15,-10 3 0-15,4 3 1 16,6 4-5-1,0-7 0-15,8-3 3 0,-4 0 1 16,7 0-2-16,-4-6 0 16,-3 0 0-16,7 0 0 15,-3-4 0-15,-4 1 0 16,0-3 0-16,7-4 0 16,-11-3-1-16,11-3 1 15,-4-6-1-15,4-3 1 0,4-3-1 16,7-4 0-16,-4 1-1 15,10-1 1 1,-3-3-1-16,4-2 1 0,0 2-1 16,3 0 1-16,-7 7 0 15,11-7 0 1,-11 10 0-16,3 3 1 0,1 0 0 16,-7 6 0-16,-8 3 1 15,-6 10 0-15,-4-4 0 16,-4 4 1-16,-7 3 0 15,8-1 0-15,-4 1-1 16,3 0 1-16,-3 0-1 16,3 0 0-16,-3-4 0 15,4-2 0-15,-4 3-1 16,10-7 0-16,4 4 0 16,0-7 0-16,4 3-1 15,3-6 0-15,3 4-8 16,1-4 0-16,6 0-7 15,5-9 1-15</inkml:trace>
  <inkml:trace contextRef="#ctx0" brushRef="#br1" timeOffset="162882.3911">24821 16105 27 0,'11'9'13'0,"17"7"-9"0,-21-10 14 0,4 4-17 16,-1-1 1-16,5 1 0 16,2-1 1-16,1-3-4 15,0 1 0-15,-8-1 2 16,-3 0 1-16,-7 4-4 15,-7-1 1-15,-3 4-1 16,-12-1 1-16,-2 7-2 16,-1 0 1-16,0 0 0 15,4-7 1-15,3-3 1 16,4 1 0-16,4-4 0 16,6-3 1-16,4-3 0 15,7-3 0-15,4-3-1 16,3 6 1-16,4 0 0 15,-1 3 1-15,4 0 0 16,-3 7 0-16,-4 2 0 16,-7-6 1-16,-3 19 0 0,-8 1 0 15,-3-1-1-15,-3 0 1 16,-1 0-1-16,-3-3 1 16,0-3-2-16,3-1 1 15,1-2-2-15,3-3 1 16,-1-1-1-16,5 1 1 15,3-4-1-15,7 0 0 16,4-2-1-16,-1-1 1 16,1 0 0-16,-1 1 0 0,1-4 0 15,-4 6 1-15,-7 7-1 16,-4-1 1-16,-3 1 0 16,-3 0 1-16,-1 0 0 15,1-1 0-15,-1-2-5 16,4-4 1-16,0-3-6 15,3-2 1-15,8-8-6 16,7-5 0-16</inkml:trace>
  <inkml:trace contextRef="#ctx0" brushRef="#br1" timeOffset="163348.6527">25555 16102 37 0,'-7'0'18'0,"-18"12"-17"0,15-5 32 15,-8 5-31-15,-6 10 1 16,-8 3 2-16,7 4 0 16,-3 2-7-16,-4 0 1 15,0 1 3-15,8-10 1 16,6-4-2-16,11 1 0 0,3-3-1 15,15-4 0-15,3-2 0 16,4-4 0-16,6 0 0 16,5-2 1-16,2-4-1 15,1 0 0-15,4 3 0 16,-8-3 1-16,-4 9-1 16,-6 0 0-16,0 1 0 15,-8 2 0-15,-6 1 1 16,-4 3 1-16,-4-1-1 15,-3 1 1-15,-3 6 0 16,-8 0 0-16,-3-3-1 16,-7-4 1-16,-4 10-1 15,0 1 1-15,-10-1-2 16,-4 0 1-16,0-10-6 16,4 1 0-16,3-10-8 15,7-9 1-15,7-9-4 16,22-4 0-16</inkml:trace>
  <inkml:trace contextRef="#ctx0" brushRef="#br1" timeOffset="163499.8498">25266 16506 34 0,'35'-9'17'0,"-14"18"-14"0,-14-2 29 15,0 2-29-15,1 10 0 16,-1 3 2-16,0 0 1 16,0 3-8-16,3 0 1 15,4-3 0-15,4 0 1 16,3 0-11-16,7-10 1 15,4-5-3-15,7-7 0 0</inkml:trace>
  <inkml:trace contextRef="#ctx0" brushRef="#br1" timeOffset="163704.5645">25919 16343 51 0,'3'0'25'0,"15"10"-33"0,-8-4 52 0,8 0-44 16,3 10 1-16,4 3 0 16,3-10 1-16,11-2-3 15,3-4 0-15,1-3-3 16,2-7 1-16,-2-2-6 16,-4-7 0-16,-8 1-6 15,1-4 0-15</inkml:trace>
  <inkml:trace contextRef="#ctx0" brushRef="#br1" timeOffset="163884.5013">26381 16158 39 0,'-32'0'19'0,"4"19"-13"0,14-9 34 16,-15 8-37-16,-2 8 1 16,-5 14 1-16,-6 10 0 15,-4 7-7-15,-3 2 1 16,-1-2 4-16,5-1 0 15,-5-9-9-15,8-3 0 0,10-9-10 16,11-10 1-16</inkml:trace>
  <inkml:trace contextRef="#ctx0" brushRef="#br1" timeOffset="164080.8532">25933 16453 51 0,'14'10'25'0,"25"33"-20"15,-25-27 39-15,3 9-42 16,8 3 1-16,3 10 1 16,8 0 0-16,2 9-5 15,5-6 0-15,-4-4-3 16,-1 1 1-16,-2-4-14 16,-1-6 0-16,0-12 0 15,-17 3 0-15</inkml:trace>
  <inkml:trace contextRef="#ctx0" brushRef="#br1" timeOffset="183315.3059">1866 14844 26 0,'-10'26'13'0,"-12"14"-12"0,12-27 14 16,-1-1-12-16,-6 4 1 0,-5 3 1 15,1 3 0-15,4 0-7 16,6-3 1-16,1-4 3 15,-1 1 1-15,11 0-2 16,0-1 0-16,11 4-1 16,3 3 1-16,10-12-2 15,-3 8 1-15,4 7 1 16,0 10 1-16,0-4 0 16,-1 1 0-16,-13-1 2 15,-1 0 1-15,-6 7 0 16,-8-10 0-16,-6 0-1 15,-1 4 0-15,-6 2-1 16,-1-5 0-16,4-1-2 16,-4-6 1-16,1-7-6 15,2-5 0-15,5-13-8 16,10-7 0-16,0-9-3 16,10-15 0-16</inkml:trace>
  <inkml:trace contextRef="#ctx0" brushRef="#br1" timeOffset="183476.0442">1923 15221 37 0,'3'-6'18'0,"8"27"-18"0,-1-11 34 15,1-1-33-15,7 1 0 16,3-4 1-16,0 0 0 16,7-6-4-16,4-9 1 0,3-4-5 15,-10 1 1-15,3 5-6 16,0-8 0-16</inkml:trace>
  <inkml:trace contextRef="#ctx0" brushRef="#br1" timeOffset="183658.2123">2282 15136 25 0,'-21'41'12'0,"-3"3"1"16,20-19 14-16,-7 16-24 15,-10 12 1-15,-7 0 1 16,-4 7 1-16,-3 6-7 15,3-16 0-15,1 0 3 16,6-6 1-16,11-13-10 16,14-9 0-16,10-15-5 15,8-11 0-15</inkml:trace>
  <inkml:trace contextRef="#ctx0" brushRef="#br1" timeOffset="184005.2215">2611 15020 29 0,'-29'6'14'0,"-20"19"-3"0,38-12 19 15,-10 3-27-15,4 6 0 16,-1-4 3-16,4 1 0 16,-4-9-8-16,8-1 0 0,6 4 4 15,4-4 0-15,11 7-1 16,-1-4 0-16,11 4-2 15,-3 0 1-15,3 2 0 16,0 8 1-16,1-5 0 16,-5-2 1-16,-6 0 0 15,-11 3 0 1,-7-3 0-16,-7 3 0 0,-4 0 0 16,7 0 1-16,-10-3-2 15,4-7 1-15,-5 4-2 16,5-7 0-16,3-3-8 15,3-6 0-15,4-12-7 16,7-26 0-16</inkml:trace>
  <inkml:trace contextRef="#ctx0" brushRef="#br1" timeOffset="184204.5347">2759 14992 42 0,'21'-10'21'0,"11"-8"-20"0,-22 8 30 16,8-5-31-16,7-11 1 16,3-5 1-16,0-3 1 15,11-1-4-15,-7 1 0 16,-1 2-5-16,-2 7 0 16,-8 6-6-16,-4-3 0 0</inkml:trace>
  <inkml:trace contextRef="#ctx0" brushRef="#br1" timeOffset="184365.8505">2960 14681 26 0,'-21'57'13'0,"-4"37"-2"0,21-63 14 0,-13 10-24 16,3 6 1-16,-4 10 0 16,0 5 0-16,4 10-3 15,0 7 1-15,4-16-2 16,6-7 0-16,4-12-8 15,4-10 0-15</inkml:trace>
  <inkml:trace contextRef="#ctx0" brushRef="#br1" timeOffset="184665.2231">3210 15139 30 0,'18'-19'15'0,"-4"-12"-8"0,-7 19 21 16,-7-1-26-16,4 0 1 15,-4 1 1-15,-4 3 0 16,-7 2-5-16,-6 7 0 16,-4 13 4-16,-18 9 1 15,7 6-2-15,-3-3 1 16,10 10 0-16,-3 2 0 16,7 4 0-16,10-7 0 15,1-2-2-15,3-7 1 16,7-6-1-16,7-7 1 15,7-9-3-15,7-6 1 16,4-9-6-16,6-4 1 16,1-6-8-16,0 3 0 0,3-3-3 15,4-3 1-15</inkml:trace>
  <inkml:trace contextRef="#ctx0" brushRef="#br1" timeOffset="184951.1715">3298 15208 35 0,'-21'22'17'15,"-7"28"-10"-15,28-37 32 0,-7-1-35 16,3-2 0-16,4-7 2 16,0-3 0-16,4-6-8 15,7-13 0-15,3 0 5 16,0 3 0-16,3-2-2 16,1-4 0-16,3 0-2 0,4-3 1 15,10 6-1-15,-10 3 1 16,3 4 0-16,0 5 0 15,-6 7 1-15,-1 7 0 16,0 2 0-16,-7 4 1 16,0-7 0-16,-7 9 0 15,4 4-4-15,-1 0 0 16,1-3-12-16,10-1 1 16,-3-5-4-16,-8 2 1 15</inkml:trace>
  <inkml:trace contextRef="#ctx0" brushRef="#br1" timeOffset="186422.2515">3648 15196 18 0,'-11'0'9'0,"-10"-7"-3"16,21 14 9-16,-7-4-12 15,3 0 0-15,4-3 4 16,-3-6 0-16,6-7-8 16,8-3 1-16,0-5 5 15,3-8 1-15,10 1 0 16,8-3 0-16,7 3-2 16,-7 2 0-16,-1 1-1 15,5 10 1-15,-5 8-1 16,8 11 0-16,-14 2-1 15,3 3 0-15,-7 7 0 16,1 6 1-16,-5 3-4 0,1 0 1 16,-8 0-10-16,8 0 1 15,14-3-6-15,7 6 0 16</inkml:trace>
  <inkml:trace contextRef="#ctx0" brushRef="#br1" timeOffset="190058.6152">4325 14932 42 0,'-42'35'21'0,"56"-26"-4"0,-7-9 22 15,3 3-35-15,8 0 0 16,3 1 2-16,0-4 1 0,8-7-9 15,-1 1 0-15,4-6 6 16,3-1 0-16,0-9-8 16,15-3 0-16,-1-3-9 15,4-7 1-15,7 4-7 16,0-4 1 0</inkml:trace>
  <inkml:trace contextRef="#ctx0" brushRef="#br1" timeOffset="190270.015">5080 14465 38 0,'-25'13'19'0,"-10"24"-13"16,24-21 29-16,-6 3-30 15,-1 3 0-15,-3 9 2 16,0 4 0-16,3 5-10 16,-3-5 1-16,10-1 5 0,8-2 1 15,3-4-3-15,11-9 0 16,10-7-6-16,-7-6 0 15,7-12-6-15,4-6 1 16,3-10-6-16,4 0 0 16</inkml:trace>
  <inkml:trace contextRef="#ctx0" brushRef="#br1" timeOffset="190582.0866">5207 14659 27 0,'4'0'13'0,"-1"16"1"0,1-13 18 15,3 4-27-15,3-1 1 16,4-3 2-16,0-3 1 0,4-9-11 15,3-1 0-15,0-6 7 16,4-2 0-16,0-7-3 16,3-4 1-16,-10 7-1 15,-8 4 0-15,-10 5-2 16,-7 10 1-16,-10 9-1 16,-12 10 1-16,-2 3-1 15,-1 12 1-15,0 7 0 16,0-1 0-16,4 1-1 15,7-4 1-15,7-2 0 16,3-7 0-16,8-6-1 16,3-7 1-16,7-9-6 15,7-6 1-15,7-6-7 16,7-10 1-16,8-6-7 16,6-6 1-16,-3 2-1 15,7 1 0-15</inkml:trace>
  <inkml:trace contextRef="#ctx0" brushRef="#br1" timeOffset="190865.61">5549 14625 27 0,'-10'25'13'0,"-19"32"-6"0,26-48 26 16,-4 10-27-16,0-7 0 15,0-2 3-15,3-4 0 16,4-6-12-16,7-13 1 16,4-2 6-16,-1-4 1 15,1 0-3-15,7 3 0 16,-4 1-1-16,3 2 0 0,5 4 0 15,-1 3 0-15,-4 2 1 16,1 4 0-16,-4 7 0 16,-3 8 1-16,-4 10-1 15,-4 10 1-15,-6 3-2 16,-1 5 1 0,1-5-1-16,-4-7 1 0,3-5-8 15,1-5 0-15,3-5-10 16,3-3 0-16,1-16-2 15,-1-1 1-15</inkml:trace>
  <inkml:trace contextRef="#ctx0" brushRef="#br1" timeOffset="191042.9535">5803 14528 47 0,'14'-3'23'0,"7"-7"-21"15,-13 7 45-15,6-3-45 0,3 0 0 16,8-4 0-16,3 1 1 15,4-4-4-15,3-9 0 16,8-6-3-16,6-6 1 16,0-4-7-16,4 0 0 15,0 1-6-15,-3-4 0 16</inkml:trace>
  <inkml:trace contextRef="#ctx0" brushRef="#br1" timeOffset="191206.4794">6241 14035 27 0,'-57'35'13'0,"11"78"-4"0,36-79 17 0,-8 10-24 16,-3 13 1-16,-4-1 0 16,-3 4 0-16,3-1-4 15,4 1 0-15,7 3 0 16,7-10 1-16,3-9-10 16,12-7 1-16,6-11-2 15,-4-17 0-15</inkml:trace>
  <inkml:trace contextRef="#ctx0" brushRef="#br1" timeOffset="191466.5414">6216 14522 29 0,'-21'50'14'0,"0"16"-9"16,14-48 26-16,0 14-27 15,-4 2 1-15,0 1 4 0,4-4 0 16,0-9-10-16,4-3 1 15,-1-13 7-15,4-12 0 16,0-10-2-16,7-12 0 16,4-7-2-16,-1 4 0 15,8-3-2-15,3-1 0 16,4 4-5-16,0-1 1 16,10 7-8-16,7 3 1 15,4 4-7-15,11 2 0 16</inkml:trace>
  <inkml:trace contextRef="#ctx0" brushRef="#br1" timeOffset="191687.9866">6551 14543 44 0,'-21'16'22'0,"7"25"-20"0,7-35 36 0,0 10-38 16,0 9 1-16,3 3-1 16,1 0 1-16,-1 4-3 15,1-4 1-15,3-3-6 16,3-6 0-16,4 0-7 16,7-7 1-16</inkml:trace>
  <inkml:trace contextRef="#ctx0" brushRef="#br1" timeOffset="191842.4058">6608 14453 39 0,'-39'-29'19'0,"32"-18"-7"0,0 41 30 15,0-3-41-15,0 5 0 16,-1 1-1-16,5 3 1 16,3 3-9-16,7 4 0 15,11 2-6-15,3 1 1 16</inkml:trace>
  <inkml:trace contextRef="#ctx0" brushRef="#br1" timeOffset="192078.4009">6823 14487 38 0,'-28'16'19'0,"-11"21"-8"0,28-27 28 0,-3 5-34 16,0 7 1-16,0 7 1 15,3 2 1-15,4 3-11 16,0 4 1-16,4-3 6 16,6-4 0-16,4-6-3 15,4-3 0-15,6-6-2 16,5-7 0-16,2-6-8 16,1-3 1-16,14-3-9 15,3-10 0-15</inkml:trace>
  <inkml:trace contextRef="#ctx0" brushRef="#br1" timeOffset="192291.7261">7211 14387 56 0,'-4'3'28'0,"11"19"-23"0,-7-19 46 15,4 3-49-15,-1 0 1 16,1 4 0-16,3 2 1 15,0 4-6-15,7 0 1 16,0-1-4-16,0 4 1 16,0 0-11-16,1 0 1 15,-1-3-5-15,-7 9 0 0</inkml:trace>
  <inkml:trace contextRef="#ctx0" brushRef="#br1" timeOffset="192464.5393">7232 14744 52 0,'-11'3'26'0,"1"16"-30"0,10-16 48 0,0 4-44 16,3 2 1-16,4 10-4 15,4 3 1-15,0 0-9 16,6 3 0-16,1 0-4 16,-4-19 1-16</inkml:trace>
  <inkml:trace contextRef="#ctx0" brushRef="#br1" timeOffset="195128.4398">2812 16406 36 0,'-7'-3'18'0,"24"19"-11"0,-6-16 18 0,6 12-24 15,-2 1 1-15,9-1-1 16,1-2 1-16,10-4-2 16,0-3 0-16,11-6 2 15,4-10 1-15,-8-5-4 16,4-7 0-16,-11 6-5 15,0 0 0-15,-10 0-6 16,0 3 0-16</inkml:trace>
  <inkml:trace contextRef="#ctx0" brushRef="#br1" timeOffset="195367.9429">3097 16183 17 0,'-35'10'8'0,"3"43"2"0,25-40 6 16,4 15-14-16,-8 16 0 15,1 12 3-15,-1-2 1 16,0-4-7-16,8 0 1 16,-1-3 3-16,4-3 1 15,7-3-1-15,0-1 0 16,8-5-2-16,6-7 0 16,0-6 0-16,7-3 0 0,0-7 0 15,4-5 0-15,0-7-5 16,0-7 0-16,-4-8-6 15,0-7 0-15</inkml:trace>
  <inkml:trace contextRef="#ctx0" brushRef="#br1" timeOffset="195624.3353">3298 16296 27 0,'-10'16'13'0,"-18"22"-3"16,24-23 17-16,-3 14-25 16,0 2 0-16,-4 7 1 15,-3-1 0-15,0 4-4 16,0 6 0-16,-7 0 3 0,0 0 0 16,3-3-1-16,1-6 0 15,2-20-3-15,8-2 1 16,11 0-5-16,3-1 1 15,11-5-6-15,-4-13 0 16</inkml:trace>
  <inkml:trace contextRef="#ctx0" brushRef="#br1" timeOffset="195927.3755">3422 16481 19 0,'3'0'9'0,"8"38"0"0,-11-22 9 0,0 6-13 16,0-4 0-16,4 4 3 15,-4-3 0-15,7-3-11 16,3-4 1-16,1-5 7 16,-1-7 0-16,5-7-3 15,-1-8 0-15,0-10-1 16,-4-4 0-16,1 1 1 16,-4 0 0-16,0 3 0 15,-14 0 1-15,0 9-1 16,-4 4 1-16,1 8-1 15,-4 11 1-15,0-1-2 16,-1 3 0-16,5 4-1 16,3 3 1-16,3-7-6 15,8-3 0-15,6-9-9 16,8-9 0-16</inkml:trace>
  <inkml:trace contextRef="#ctx0" brushRef="#br1" timeOffset="196171.3871">4258 16077 31 0,'-35'22'15'0,"-39"3"-2"0,60-13 15 16,-15 7-26-16,1 6 0 15,-4 4 0-15,1-7 0 16,2 9-3-16,-2 0 1 0,2-6-1 15,1-3 0-15,7-6-6 16,10-13 1-16,4-9-6 16,14 0 0-16</inkml:trace>
  <inkml:trace contextRef="#ctx0" brushRef="#br1" timeOffset="196330.4565">3955 16278 23 0,'14'0'11'0,"3"28"2"0,-13-25 13 0,-1 13-22 16,-3 12 1-16,0 16 1 15,-3 3 0-15,-4-3-9 16,0 3 1-16,0 3 6 16,3 0 1-16,4 3-4 15,0-12 0-15,0-10-8 16,11-15 1-16,3-6-6 16,4-20 0-16</inkml:trace>
  <inkml:trace contextRef="#ctx0" brushRef="#br1" timeOffset="196931.9462">4223 16309 43 0,'-11'-6'21'0,"32"-16"-23"0,-10 15 36 15,7-5-32-15,3-4 0 16,3-3 0-16,1-6 1 16,0 3-4-16,0 0 0 15,6 0-2-15,-6 4 1 16,0 5-4-16,-11 13 0 0,-4 3-1 15,-6 10 1-15,-4 12-1 16,-7 9 0-16,-4 10 6 16,1 10 0-16,-15 8 5 15,4 1 0-15,7-13 3 16,-7-9 0-16,6-7 1 16,5-8 0-16,6-8-2 15,4-11 0-15,0-7-3 16,4-16 1-16,6-12-2 15,-3 3 1-15,4-13-3 16,0 3 1-16,-4 10-1 16,3 0 1-16,-10-6-1 15,4 3 0-15,3 0-4 16,-4-1 1-16,4 1-3 16,4 3 0-16,0 3-1 15,6 3 1-15,-6 7-1 16,3 5 1-16,-4 7 3 15,5 7 1-15,-5 5 3 16,-3 7 0-16,4 6 3 0,-4-6 0 16,0 15 2-16,0 10 1 15,-7 13 0-15,0 2 1 16,-7 1-1-16,3 6 1 16,-3-4-2-16,-3-8 1 15,-1 2-2-15,-10 4 1 16,3-10-1-16,1 0 0 15,-4-9-2-15,-8-10 0 16,8-9-2-16,-3-22 1 16,6-15-8-16,7-11 1 0,4 5-14 15,14-14 1-15,-3-15-3 16,3-13 0-16</inkml:trace>
  <inkml:trace contextRef="#ctx0" brushRef="#br1" timeOffset="198214.9264">5144 16136 17 0,'-18'10'8'0,"11"9"2"16,3-13 5-16,1 0-13 15,-1-3 0-15,1 0 1 16,-1 1 1-16,4-4-5 0,4-10 1 15,6-5 3-15,4-7 0 16,8-13-1-16,2-3 0 16,12 4-1-16,6-1 1 15,0 7-1-15,4 3 0 16,-7 9-1-16,0 4 0 31,-15 24 0-31,-2 10 1 16,-8 4-1-16,-14-1 1 15,-7 3 0-15,-11 0 0 16,-7 3 0-16,8-9 0 0,-26 7-1 16,4-1 1-16,4-6-1 15,3-3 1-15,8-7-1 16,3-2 0-16,6-4 1 16,12-6 0-16,3-6-1 15,0-7 1-15,7 0 0 16,7-2 1-16,7-4-2 15,4 3 1-15,3-3-1 16,-3 4 1-16,-4-1-1 16,-3 10 1-16,-4 6-1 15,-11 3 1-15,-6 9-1 16,-1 10 0-16,-13 4 0 16,3 2 0-16,-4-3-1 15,7 3 1-15,-3 3 0 16,4 1 0-16,3 2 0 15,-1 4 0-15,5 3 0 16,-4-4 0-16,7 1 0 16,-7-7 0-16,3-6 0 15,4-3 1-15,0-6-2 0,4-7 0 16,3 7-1-16,3-7 0 16,1-9-2-16,0-6 0 15,-1-6-1-15,1-10 1 16,-4-6 0-16,0-1 1 15,-4-2 0-15,-3 6 1 16,-3 0 2-16,-4 12 0 16,0 1 2-16,3 9 0 15,-10 3 1-15,0 3 1 0,0 3 0 16,0 3 0-16,0 4 1 16,0-1 0-16,0 4-1 15,3 3 1-15,-3 3-1 16,3-3 1-16,4 6-2 15,4-10 1-15,3 1-2 16,7-10 1-16,3 4-2 16,11-7 1-16,4-6-1 15,10-7 0-15,4-2-5 16,7-10 1-16,0-9-7 16,3-7 1-16,1 3-6 15,-4-5 0-15</inkml:trace>
  <inkml:trace contextRef="#ctx0" brushRef="#br1" timeOffset="199097.3428">5807 15798 35 0,'-46'19'17'0,"46"-4"-19"0,3-12 26 15,4 1-22-15,11 5 0 16,3 3 0-16,0 1 0 16,4 0-3-16,0 9 0 0,-4-1 3 15,-7 8 0-15,-3-1-1 16,-18 0 0-16,0-3-1 16,-11 0 0-16,-3 4 0 15,0-4 0-15,-1-3-1 16,-2-4 0-16,-1-5 0 15,0-7 0-15,1-3 0 16,2-3 0-16,5-3 0 16,3 0 0-16,3 0 0 15,4 3 0-15,7 0 0 16,0 0 0-16,7-6 0 16,0-1 1-16,4-2 0 15,-1 0 0-15,4-1 0 16,-3-6 1-16,0-2-1 15,3-11 1-15,3 1-1 16,-10 0 1-16,4-3-1 16,-7 2 0-16,-4 4-1 0,-4 7 0 15,-3 8 0 1,-4 10 1-16,-3 13-1 16,0 12 0-16,-3 6 2 0,-1 4 1 15,-3 5 0-15,3 7 1 16,4 0 0-16,-4 0 0 15,8 10 1-15,-1 9 0 16,1 6-1-16,3 0 1 16,3-3-1-16,-7-6 0 15,8-7-1-15,3-6 1 0,3-12-1 16,8-10 0-16,0-9 0 16,-1-10 0-1,8-9-5-15,3-15 0 0,4-1-3 16,10-6 1-16,0-6-4 15,15-13 0-15,-8-9-1 16,0-6 0-16,1 2 3 16,-12 7 1-16,-2 3 4 15,-8 7 1-15,-7 5 4 16,-4 10 0-16,-10 7 2 16,-10 8 1-16,-8 7 0 15,-6 4 1-15,-5 5 0 16,-6 7 0-16,0 6-1 15,10 6 0-15,4 6-1 16,3-2 1-16,4-1-2 16,7 3 1-16,4-5-2 15,10-4 1-15,10-6-2 16,11-4 1-16,8-5-6 0,10-7 1 16,-4-6-10-16,4-7 0 15,7-9-5-15,-7-2 0 16</inkml:trace>
  <inkml:trace contextRef="#ctx0" brushRef="#br1" timeOffset="199542.8711">6463 16372 26 0,'-7'59'13'0,"0"32"-1"0,7-78 15 16,0-4-25-16,0 1 1 16,7-7 3-16,3-13 1 15,8-15-8-15,3-9 0 16,4 2 5-16,0-5 0 15,-1-7-1-15,5 0 1 16,2 0-8-16,5 3 1 16,-1 10-6-16,0 6 1 15,-3 9-6-15,-7 10 1 16</inkml:trace>
  <inkml:trace contextRef="#ctx0" brushRef="#br1" timeOffset="199845.1859">6844 16309 24 0,'-11'25'12'0,"4"16"-7"0,7-35 17 0,4 0-20 15,3-6 1-15,3-6 0 16,8-10 1-16,7 10-5 16,7-13 0-16,-1-3 3 15,1-6 1-15,0 0-2 16,-8 6 0-16,-6 0 0 16,-7 6 0-16,-11 7-1 15,-7 6 1-15,-11 9 0 16,-10 10 0-16,-4 6 2 15,0-4 0-15,1 17 0 16,-5 12 1-16,8-3 0 16,3 3 1-16,8-9-1 15,3-7 0-15,7-3-2 16,3-9 0-16,8-10-5 0,6-9 1 16,8-6-6-1,10-13 1-15,7-6-8 0,11-6 0 16</inkml:trace>
  <inkml:trace contextRef="#ctx0" brushRef="#br1" timeOffset="200159.367">7338 16111 42 0,'-35'13'21'0,"-18"21"-17"0,42-24 34 0,-3 2-36 15,3 1 0-15,1-4 0 16,3 4 1-16,3-1-4 15,1 1 0-15,6-1 2 16,4-2 1-16,0 2-1 16,4 4 0-16,-1 6 0 15,1 0 0-15,-4 3 1 16,0 6 1-16,-7-2 0 16,-3 8 0-16,-4-5 0 15,-4-4 0-15,0 0 0 16,-3-6 0-16,-3 0-2 15,-5-6 1-15,8-4-8 16,4-2 0-16,3-20-9 16,14-9 1-16,7-9-5 15,7-16 1-15</inkml:trace>
  <inkml:trace contextRef="#ctx0" brushRef="#br1" timeOffset="200463.2577">7394 16309 39 0,'-7'34'19'0,"0"70"-15"0,7-82 34 16,4 0-35-16,3-3 1 16,0-7 1-16,17-6 0 15,5-9-7-15,-1-9 1 16,4-13 4-16,-1-7 0 16,1-5-2-16,-7 8 1 0,0-5-1 15,-8 3 1-15,-6 2-2 16,-11 1 1-16,-11 0 0 15,-6 3 0-15,-8 6 0 16,-7 3 0-16,0 4-1 16,4 6 0-16,7 2 0 15,3 8 0-15,4 2-6 16,4 3 0-16,3 4-7 16,7-1 0-16,14-2-3 15,7-4 0-15</inkml:trace>
  <inkml:trace contextRef="#ctx0" brushRef="#br1" timeOffset="200820.2787">7786 16293 32 0,'-50'25'16'0,"36"-6"-15"0,11-9 27 31,6 8-24-31,1-2 1 16,3-3 0-16,3-10 1 15,5-3-8-15,-1-7 0 16,3-11 6-16,5 2 0 16,-1 7-3-16,-4-1 0 0,1 1-1 15,0 2 0-15,3 4-1 16,-11 0 0-16,1 0 1 15,-4 12 1-15,-3 7-1 16,-1 3 1-16,1 0 0 16,-4 3 1-16,3-10-3 15,1-2 1-15,-1-1-8 16,4-9 1-16,7-9-7 16,11-7 1-16</inkml:trace>
  <inkml:trace contextRef="#ctx0" brushRef="#br1" timeOffset="201029.751">8128 16287 24 0,'-7'22'12'0,"-11"41"1"15,15-45 12-15,-1 4-20 16,-3 0 0-16,-3 3 5 0,-1-3 1 16,8-6-13-16,-1-3 0 15,0-7 8-15,4 0 0 16,0-12-3-16,11-7 1 15,7-2-7-15,3-4 1 16,0-3-7-16,7-6 1 16,0 6-7-16,1-10 0 15</inkml:trace>
  <inkml:trace contextRef="#ctx0" brushRef="#br1" timeOffset="201206.4041">8400 16290 33 0,'-29'22'16'0,"12"25"-8"0,10-31 23 0,0 6-26 16,0 0 0-16,3 0 1 16,1 0 1-16,3-4-10 15,0-2 1-15,3-3 3 16,4-7 0-16,4-3-8 16,3-6 1-16,3-7-8 15,5-5 0-15</inkml:trace>
  <inkml:trace contextRef="#ctx0" brushRef="#br1" timeOffset="201502.7599">8530 16409 37 0,'-3'25'18'0,"-8"-9"-18"16,15-16 27-16,3 0-26 16,7-6 1-16,3-4 0 0,5-5 1 15,-1-1-4-15,3-9 0 16,-2 6 2-16,-5 3 0 15,-3 1-1-15,-3 2 1 16,-8 4-1-16,-6 6 1 16,-8 3-2-16,-6 9 1 15,-4 7 2-15,-4 6 1 16,4 6 0-16,3 6 1 16,4-9-1-16,3-3 1 15,4-3 0-15,4-3 1 16,20-4-11-16,8-8 0 15,14-8-9-15,10 4 0 0</inkml:trace>
  <inkml:trace contextRef="#ctx0" brushRef="#br1" timeOffset="202440.8493">9282 15955 46 0,'52'-26'23'0,"-13"11"-23"0,-28 9 35 15,7-4-35-15,6 1 1 16,1-1 0-16,-4-2 1 16,0 2-4-16,-3 1 1 0,0 0-4 15,-8 2 1-15,-3 7-3 16,-7 10 0-16,-7 2-2 15,-7 4 0-15,-7 6 2 16,-7 9 0-16,-8 7 5 16,-10-4 1-16,1 4 5 15,-1 3 1-15,0 3 2 16,7-4 1-16,11-8 1 16,10-4 0-16,11 0-1 15,7 0 1-15,4-2-4 16,10-5 1-16,3-8-2 15,5-4 0-15,2-5-2 16,1-8 0-16,0-5-3 16,-4 6 1-16,0-7-5 15,-3 1 1-15,-1-3-4 16,-6-1 1-16,-4 0-1 16,-4-2 0-16,-3-1 1 15,-3-3 1-15,-1 4 3 16,1-1 0-16,-1 3 3 15,1 1 1-15,3 2 1 16,0 4 0-16,3 0 0 0,4 3 0 16,4 3 0-16,7 0 0 15,-1 3-1-15,1 3 1 16,0 0-1-16,-1 4 0 16,-3 2 1-16,-3 4 0 15,-4 3 0-15,-7 0 1 16,-4-1-1-16,-3 1 0 15,0 3 0-15,-3 3 0 16,-4-3-2-16,0 3 1 16,-4 0-4-16,-3 1 1 0,-11-5-2 15,-3 1 0-15,-4 0 0 16,-7 0 0-16,4-6 0 16,6 0 1-16,8-4 3 15,7 1 1-15,7-7 3 16,3 3 0-16,15-2 0 15,13-1 1-15,8-3 0 16,10-3 1-16,4-6-3 16,0-7 1-16,3-2-5 15,4-7 0-15,7-7-7 16,14-11 0-16,11 2-6 16,3 0 0-16</inkml:trace>
  <inkml:trace contextRef="#ctx0" brushRef="#br1" timeOffset="203281.8032">9874 16039 41 0,'-35'0'20'0,"42"-9"-20"0,-3 6 32 16,6 0-31-16,4-4 1 15,4 1-1-15,7-7 1 16,-1 1-3-16,5-4 0 15,-1 4-3-15,0-1 0 0,-3 7-4 16,-8 6 0-16,-3 3-4 16,-7 13 0-16,-7 9 0 15,-7 0 1-15,-7 6 8 16,-7 1 0-16,-4 5 7 16,4-5 1-16,-3-4 5 15,-1-3 1-15,4-6 0 16,3-4 0-16,0-5-4 15,11-7 0-15,7-3-4 16,7-6 0-16,4-4-3 16,7-2 1-16,-1-4-2 15,4 3 0-15,-3 1-2 16,0 6 0-16,-1 3 1 16,-6 6 0-16,-4 6-1 15,-7 10 1-15,-7 0 2 16,-4-4 1-16,-3 20 3 15,0 3 0-15,0 2 1 16,3-2 0-16,4 0 0 16,4-7 1-16,-1-6-2 0,4-6 0 15,4-4-3-15,3-11 1 16,4-11-2-16,3-15 1 16,3-3-1-16,4-6 0 15,1 6-1-15,-1-3 1 16,-4 6-2-16,-3 3 1 15,1 3 0-15,-5 7 0 16,-3 6 0-16,-3 3 0 16,-1 9 1-16,-3 7 1 15,0 6 0-15,0 3 1 16,0 3-1-16,0-12 0 16,0 2 0-16,0-2 0 0,4-6-1 15,-1-4 1-15,1-9-1 16,3-4 1-16,0-2-3 15,4-7 1-15,3-6-2 16,3 0 1-16,1-3-1 16,0 13 0-16,3-4 0 15,0 4 0-15,0-1 1 16,4 7 0-16,-4 3 1 16,0 3 1-16,0 0 1 15,-3 3 0-15,0 3 0 16,-4 7 1-16,-4 2-1 15,1 4 1-15,-4 0-1 16,0 6 0-16,-3-9-6 0,-4 6 0 16,3-4-8-16,1-5 0 15</inkml:trace>
  <inkml:trace contextRef="#ctx0" brushRef="#br1" timeOffset="203899.7258">10499 15917 17 0,'-4'-3'8'0,"8"25"6"0,-4-16 1 0,-4 7-10 15,1 9 0-15,-4 3 3 16,0 9 1-16,-8 7-9 16,-6 9 0-16,-3 3 7 15,-8 16 1-15,0 10-3 16,-7 2 1-16,4-9-3 15,3 7 0-15,0-13-12 16,8-4 0 0,6-8-5-16,0-7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14:37.23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11317 7394 27 0,'-14'-3'13'0,"74"-35"-5"0,-39 26 13 0,4-4-21 15,10-3 1-15,-7 0-1 16,4 4 1-16,-4 2-1 16,1 4 0-16,-5-1 1 15,-3 1 0-15,-7 9-1 16,-6 6 1-16,-8 10-1 16,-8 6 1-16,-2 3-1 15,-11 6 1-15,-7 10 0 16,-4 3 1-16,0 3 1 15,-3 6 0-15,7-6 1 16,-1-6 0-16,12-7 0 0,10-12 0 16,7-6-1-16,10-13 0 15,15-9-4-15,3-16 1 16,4-9-6-16,0-10 0 16,3-3-5-16,4 0 1 15,3-3-4-15,0-6 0 16</inkml:trace>
  <inkml:trace contextRef="#ctx0" brushRef="#br0" timeOffset="511.874">11970 7087 21 0,'0'0'10'0,"-28"12"-6"0,17-3 15 0,-17 7-16 15,3 0 1-15,0 6 2 16,1-3 1-16,6-4-9 16,0-2 1-16,8-1 5 15,3-5 0-15,7-1-2 16,7-3 0-16,14-3-1 15,7 0 0-15,7 0-1 16,4 0 1-16,-3 0-1 16,-1 0 0-16,-7 3 0 15,-3 0 1-15,-8 0 0 16,-10 4 0-16,-7 2 0 16,-7 4 0-16,-7 2-1 15,-10 4 0-15,-8-3-3 16,-3 9 1-16,-1 0-3 15,4-6 1-15,4 3-3 16,0-3 1-16,3-7-1 0,4-9 1 16,4-15 0-16,2-1 0 15,5 1 2-15,3 2 0 16,3 1 3-16,1 3 0 16,-1 2 3-16,1 8 0 15,-1 2 4-15,1 6 0 16,-1 7 1-16,1 6 1 15,3-12-2-15,3-1 1 16,4-5 0-16,4-1 0 16,-1-6-3-16,4-3 1 15,1-4-2-15,6-5 1 0,7-1-3 16,0-2 1-16,0 2-6 16,1 7 0-16,-8 3-5 15,0 0 0-15,-7 9-4 16,-3 3 0-16</inkml:trace>
  <inkml:trace contextRef="#ctx0" brushRef="#br0" timeOffset="901.7902">11557 7839 26 0,'-7'0'13'0,"3"-6"-13"15,4 6 20-15,4-6-18 16,-1-1 1-16,5-5 1 0,2-1 1 16,8-9-6-16,3-9 0 15,4-7 4-15,3 4 0 16,0 2-2-16,0 4 1 16,1 6-1-16,2 7 1 15,-6 8-1-15,-7 7 1 16,-8 13-1-16,-10-1 1 15,-3 13 1-15,-4 4 0 16,-4-4 0-16,-3 0 1 16,0 3 0-16,0 0 1 15,0-3-1-15,-1 0 0 16,5-6-2-16,3 0 0 16,3-6-1-16,4-1 1 0,7-6-3 15,4-9 1-15,10-6-9 16,14-10 1-1,11 0-8-15,21-18 1 0</inkml:trace>
  <inkml:trace contextRef="#ctx0" brushRef="#br0" timeOffset="1236.5636">12527 7287 46 0,'-17'22'23'0,"9"-12"-26"0,8-7 35 16,0 3-31-16,4 0 1 15,3 1-1-15,0-4 1 16,7 0-3-16,0 0 1 16,-3-3-1-16,3 0 0 15,4 0-2-15,-1 0 0 16,-3 0-2-16,0 0 1 15,-3 0 0-15,-4 0 1 16,-3 0 1-16,-4 0 0 16,0 0 1-16,-4 0 1 15,-3 0 0-15,0 0 1 16,-4 0-4-16,1 0 0 0,-1 0-6 16,8 0 0-16</inkml:trace>
  <inkml:trace contextRef="#ctx0" brushRef="#br0" timeOffset="1526.0352">12806 7077 27 0,'3'-3'13'0,"1"-3"-8"16,-4 9 19-16,0 0-21 16,-4 6 0-16,-3 1 2 0,-3 5 1 15,-4 7-7-15,0 0 0 16,-1 0 4-16,-2 0 1 16,3 0-3-16,-4 0 1 15,0-6-5-15,4 0 0 16,0-4-6-16,4-3 1 15,-1-5-4-15,7-4 0 16</inkml:trace>
  <inkml:trace contextRef="#ctx0" brushRef="#br0" timeOffset="1774.1065">12686 7046 20 0,'-4'-10'10'0,"1"-2"-3"0,3 12 15 0,0 0-19 16,0 9 1-16,0 7 2 15,-4 15 0-15,1 1-7 16,-1 12 0-16,1 3 4 16,-1 12 1-16,1 10-2 15,-8 10 0-15,4 2-1 16,0-12 0-16,0-3-2 16,0-3 1-16,0-7-4 15,0-15 1-15,3-10-5 16,1-6 0-16,-4-3-3 15,0-6 0-15</inkml:trace>
  <inkml:trace contextRef="#ctx0" brushRef="#br0" timeOffset="2040.5381">12545 7657 19 0,'17'-69'9'0,"15"-3"-3"0,-18 56 12 16,0 1-16-16,-3-4 1 15,0 6 3-15,-1 4 0 16,-3 0-6-16,0 12 0 15,-3 12 6-15,-4 4 1 16,-11 16-1-16,-6 2 1 16,-5 10-1-16,1-6 0 15,-3-3-1-15,2-4 1 16,5-2-3-16,6-4 1 16,4-9-2-16,7-4 0 0,7-5-1 15,11-10 0-15,6-7-6 16,1-8 1-16,7-13-7 15,0-7 0-15,3-3-6 16,4-9 1-16</inkml:trace>
  <inkml:trace contextRef="#ctx0" brushRef="#br0" timeOffset="2554.0578">12989 7221 39 0,'-10'3'19'0,"10"-12"-20"16,0 9 32-16,0 0-30 15,0 0 1-15,7 3 0 16,3-3 0-16,4 0-3 16,1 0 0-16,-5 0-1 15,1 3 1-15,-4 0-4 16,-4 4 1-16,1 2-1 16,-8 4 0-16,-6 2-1 0,-1 4 1 15,-3 0 4-15,-4 3 0 16,1 9 4-16,3-2 1 15,0-1 1-15,3 0 0 16,0-6 0-16,4-10 0 16,4 1-1-16,3-10 1 15,7-9-4-15,7-10 0 16,4-3-6-16,3-6 1 16,3-3-3-16,1-3 0 15,0-4-2-15,0 4 0 0,-8-10 1 16,1 3 0-16,-1 4 4 15,-2 3 1-15,-1 6 4 16,-4 12 1-16,-3 13 3 16,-3 13 1-16,-4 9 0 15,-4 6 1-15,1 9 0 16,-1 17 0-16,-3 15-2 16,-3 6 0-16,-4 6-3 15,-4-5 1-15,0-1-1 16,1-12 0-1,-19 15-10 1,5-18 0-16,2-16-3 16,5-16 0-16</inkml:trace>
  <inkml:trace contextRef="#ctx0" brushRef="#br0" timeOffset="2652.1951">12827 7930 35 0,'0'-31'17'0,"21"-16"-12"0,-10 34 28 15,3-3-33-15,14-2 1 16,14-11-3-16,4-5 1 15,7-4-10-15,4-2 1 16</inkml:trace>
  <inkml:trace contextRef="#ctx0" brushRef="#br0" timeOffset="3255.054">13533 7171 16 0,'-4'-25'8'0,"11"38"8"16,-7-4-1-16,-3 7-11 0,-4 9 0 16,-4 9 3-16,4 7 1 15,0 6-9-15,0 0 0 16,3 0 6-16,1-6 1 15,6-7-2-15,8-12 1 16,3-6-2-16,4-7 0 16,3-15-2-16,3-6 1 15,8-13-1-15,3-4 1 16,-3-2-1-16,0-3 0 16,-4 2-1-16,0 4 0 15,-3 3 0-15,-7 6 0 16,-4 3 0-16,-7 7 0 15,-7 12 0-15,-4 10 0 0,-6 2-1 16,-1 10 1-16,-6 10 0 16,-5 6 1-16,1 3-1 15,-3-1 0-15,-1 1 0 16,4-9 1-16,7-1-5 16,7-5 0-16,7-11-4 15,7-8 0-15,14-16-6 16,3-16 0-16</inkml:trace>
  <inkml:trace contextRef="#ctx0" brushRef="#br0" timeOffset="3847.5952">14231 7002 20 0,'7'-16'10'0,"4"0"1"0,-11 16 10 16,0 7-15-16,-4-1 0 15,-6 3 3-15,-8 10 0 16,-3 6-11-16,-11 7 1 16,0-4 8-16,4-3 0 15,3-6-3-15,8 0 0 16,3-7-2-16,7-6 0 16,7 4-1-16,14-7 0 15,7-3-1-15,4-3 0 16,3-3 0-16,4-1 0 15,-1-2 0-15,-3 3 0 0,1-1 0 16,-5 4 0-16,-6 3 1 16,0 3 0-16,-8 7 1 15,1-1 1-15,-8 4 0 16,-3-1 1-16,-3 4 1 16,-8 6 0-16,-6 0-2 15,-5 3 0-15,-6 3-1 16,-11 4 1-16,-3 5-2 15,0 1 1-15,-1-1-7 16,5-5 1-16,6-10-7 16,4-13 0-16,6-6-7 15,8-9 1-15,7-10-3 16,4-12 1-16,6 3 2 31,-24 0 17-31,60 31 1 16,-18-15 1-16,7 9 8 0,-3 12 0 15,0 10 2-15,3 6 1 16,0-2-6-16,4 2 0 16,7-6-7-16,0-3 0 15,-1-10-11-15,8-3 1 16,0-9-3-16,14-6 1 16</inkml:trace>
  <inkml:trace contextRef="#ctx0" brushRef="#br0" timeOffset="4446.4553">14834 7039 41 0,'-67'44'20'0,"-35"10"-26"0,81-39 41 0,-4-2-34 15,4-4 0-15,3 1-1 16,4-4 1-16,7-3-2 15,4 3 1-15,6-6 0 16,8 0 0-16,10 4 0 16,4-4 0-16,3 0-1 15,0 3 1-15,-7 3-1 16,0 3 1-16,-7 4 0 16,-6 6 0-16,-8 3 1 15,-4 0 0-15,-3 0 1 16,-4 3 0-16,1 3-1 0,-1-6 1 15,4-6 0 1,4-7 0-16,6-6-2 0,8-12 1 16,3-1-3-16,7-9 0 15,7-3-1-15,0-6 0 16,1 3 0-16,-1 0 0 16,0-9 0-16,0-1 1 15,1 7 1-15,-12 6 1 16,-3 6 2-16,-7 13 0 15,-7 9 1-15,-3 7 0 16,-8-1 1-16,-3 7 0 0,4 3 0 16,-8 0 1-16,7 0-3 15,4-3 1-15,0-3-1 16,4-4 0-16,3-2-1 16,0-4 0-16,3-3-1 15,4-3 1-15,4-3 0 16,3-3 0-16,4-4-2 15,-1-2 0-15,-3 2-5 16,0 1 0-16,-3 6-5 16,-4 3 0-16,-7 6-5 15,-3 6 1-15</inkml:trace>
  <inkml:trace contextRef="#ctx0" brushRef="#br0" timeOffset="4639.9662">14778 7547 24 0,'-78'66'12'0,"4"-6"-1"0,64-48 17 16,3 1-24-16,-1 0 1 15,5-7 2-15,6 3 1 16,15-6-10-16,7-9 1 16,3 0 6-16,4-7 0 15,3-6-2-15,0-6 0 16,-3-6-3-16,0 0 0 16,-4-1-6-16,0-5 1 15,-3 5-7-15,0 4 1 16,-11-3-3-16,-4 9 0 15</inkml:trace>
  <inkml:trace contextRef="#ctx0" brushRef="#br0" timeOffset="4996.4918">14940 7419 28 0,'-21'38'14'0,"3"59"-16"0,15-69 24 0,-8 10-22 16,-6 2 1-16,-5 7-1 16,1 7 0-16,0-1 0 15,7 3 0-15,3-2 0 16,4-10 1-16,4-7-1 15,3-8 0-15,3-1-2 16,4-16 1-16,0-12-5 16,4-9 1-16,3-10-4 15,-3-3 1-15,-1-3 4 32,-27 6 4-32,27 4 2 15,-20-7 0-15,-4 6 6 16,-4 10 1-16,-3 3 5 15,3 6 1-15,4 0-4 0,0 0 0 16,7 0-1-16,3 3 1 16,15 1-3-16,7 2 0 15,10 0-3-15,4 4 1 16,3-4-7-16,7-6 1 16,4-3-14-16,14 4 0 15,7-1-5-15,-11-3 0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14:54.58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11091 5550 24 0,'-17'9'12'0,"-1"48"-8"0,15-38 13 0,-1 15-16 15,-3 13 0-15,0 6 3 16,0 4 0-16,0-4-5 15,0-6 0-15,0 3 3 16,0-9 1-16,3-6-2 16,4-7 1-16,0-9-5 15,4-7 0-15,3-9-2 16,0-9 1-16,0-10-2 16,0-5 1-16,0-11 0 15,0-15 0-15,0-16 4 16,0 7 1-16,4-4 3 15,6 4 1-15,8-4 2 16,3 4 0-16,0 3 0 16,11 6 1-16,4 9-2 0,2 3 1 15,5 10-2-15,-1 7 0 16,1 5-2-16,-8 7 0 16,-3 9-1-16,0 9 1 15,-4 10-1-15,-3-3 1 16,-4 3 0-16,-7 6 0 15,-3 7-1-15,-8-1 1 16,-3 1-1-16,-7 9 1 16,-3 0-6-16,-4-7 1 15,0 1-7-15,-4-4 0 16,0-2-4-16,4-4 1 16</inkml:trace>
  <inkml:trace contextRef="#ctx0" brushRef="#br0" timeOffset="191.1797">11441 5707 23 0,'-25'6'11'0,"0"13"-3"15,15-10 16-15,-8 4-21 16,0 2 0-16,1 7 1 16,-4 4 1-16,-1 2-7 15,1-3 1-15,0-9 3 16,7-1 1-16,0-5-8 15,7-10 1-15,0-13-7 16,7-15 1-16</inkml:trace>
  <inkml:trace contextRef="#ctx0" brushRef="#br0" timeOffset="369.449">11282 5214 37 0,'10'-25'18'0,"8"63"-16"0,-11-16 31 16,0 6-30-16,0 16 1 15,0 9 1-15,0 4 0 16,7 2-6-16,4-2 0 16,0 9 3-16,10 3 1 15,0-7-8-15,0-15 1 16,4-6-10-16,3-3 1 16</inkml:trace>
  <inkml:trace contextRef="#ctx0" brushRef="#br0" timeOffset="851.9546">11963 5246 21 0,'-25'9'10'0,"32"1"2"0,-7 2 3 16,0 1-12-16,4 9 1 15,3 3 2-15,3 6 0 16,8-3-7-16,3 1 1 16,0-4 4-16,0-7 1 15,1-5-2-15,-1-4 0 16,0-5-2-16,0-4 1 15,0-10-5-15,4-6 1 16,0-6-4-16,-4-6 0 16,0-6-2-16,-7 6 0 15,0-4-1-15,-3 4 1 16,-1 0 3-16,1 9 0 0,-4 6 6 16,-7 13 0-16,0 10 3 15,0 9 1-15,-4 6 1 16,1 6 0-16,-4-3-1 15,0 4 0-15,3-7-4 16,1-6 0-16,3-1-7 16,0-11 0-16,0-7-3 15,7-10 0-15</inkml:trace>
  <inkml:trace contextRef="#ctx0" brushRef="#br0" timeOffset="1014.6265">12273 5045 29 0,'-10'-6'14'0,"-5"25"-11"16,12-13 26-16,-4 6-27 0,0 10 0 16,-4 4 0-16,4 8 0 15,0 0-4-15,4 4 0 16,-1 6-4-16,1 0 0 16,-1 6-5-16,4-6 1 15</inkml:trace>
  <inkml:trace contextRef="#ctx0" brushRef="#br0" timeOffset="1207.7638">11917 5813 34 0,'-7'-18'17'0,"24"-11"-20"0,-6 17 30 0,3 2-27 15,4 1 1-15,-1-4 0 16,8 1 1-16,0-1-3 15,-4 1 0-15,0 2-4 16,-3 1 1-16,-4 0-6 16,0-1 1-16</inkml:trace>
  <inkml:trace contextRef="#ctx0" brushRef="#br0" timeOffset="1586.5424">12047 5584 22 0,'-31'10'11'0,"-1"15"-3"0,21-16 13 0,1 7-19 16,-4 9 1-16,-1 6 1 16,5-2 1-16,3 5-6 0,0 10 1 15,7-3 4-15,10-7 0 16,-3 1-1-16,0-7 0 16,4 0-1-16,0-6 0 15,3-12-1-15,0-1 1 16,0-15-5-16,11-7 1 15,-4-6-5-15,0-9 1 16,-7-3-4-16,0-10 1 16,-3 3-2-16,-1 7 1 15,-3 0 5-15,0 6 0 16,-3 6 6-16,-4 6 0 16,0 7 5-16,-4 6 1 15,-3 6 0-15,0 10 0 0,-3 3-2 16,-1 9 1-16,1 3-3 15,-4 4 0 1,3-4-6-16,0 1 0 0,1-4-6 16,3 0 0-16</inkml:trace>
  <inkml:trace contextRef="#ctx0" brushRef="#br0" timeOffset="1734.5092">11959 5923 27 0,'4'-12'13'0,"35"-26"-15"16,-22 25 18-16,8-12-23 0,0 0 0 15,-1 3-6-15,4-3 0 16</inkml:trace>
  <inkml:trace contextRef="#ctx0" brushRef="#br0" timeOffset="2052.3982">12312 5559 24 0,'-11'7'12'0,"-17"8"-5"0,21-8 20 16,-3 2-24-16,-5 4 1 15,1-1 1-15,0 1 1 16,4-1-8-16,3 4 1 0,3-10 4 16,8 0 0-1,3 1-2-15,3-1 1 16,4 3-2-16,4 1 1 0,3-4 0 15,0 10 1-15,4-1-1 16,3-5 1-16,-3 5 0 16,-4 1 0-16,-7 0 0 15,-3 3 0-15,-11 3 0 16,-11 3 0-16,1 0-2 16,-5 0 1-16,1 0-5 15,-3 9 0-15,-4-8-6 16,-1-8 1-16,1-5-6 15,4-4 1-15</inkml:trace>
  <inkml:trace contextRef="#ctx0" brushRef="#br0" timeOffset="2168.6988">12188 5895 36 0,'0'9'18'0,"18"10"-16"0,-11-6 31 16,0 9-32-16,0 3 0 15,4 0 0-15,3-10 0 16,7 1-13-16,18 0 0 15</inkml:trace>
  <inkml:trace contextRef="#ctx0" brushRef="#br0" timeOffset="2894.9218">13159 5428 25 0,'-14'-10'12'0,"38"10"0"15,-13-9 8-15,3-4-19 16,0 1 0-16,7 6 0 16,4-7 0-16,3-6-2 15,4 0 1-15,3 1-2 16,11-1 1-16,10 3-6 16,-6-6 1-16,-1 0-3 15,1 3 0-15</inkml:trace>
  <inkml:trace contextRef="#ctx0" brushRef="#br0" timeOffset="3056.9936">13677 5161 23 0,'-35'3'11'0,"-43"22"-8"0,57-3 19 15,-11 10-20-15,-6 8 1 16,-8 14 0-16,-4 5 1 16,-6 4-6-16,-8-3 1 15,1 5 2-15,3 1 1 16,11-6-7-16,10-10 1 15,11-15-5-15,13-7 0 16</inkml:trace>
  <inkml:trace contextRef="#ctx0" brushRef="#br0" timeOffset="3226.5928">13148 5700 24 0,'0'7'12'0,"14"8"-3"15,-10-2 17-15,-8 6-25 16,1 6 0-16,-1 3 0 15,-3 7 1-15,0 5-5 16,3 1 1-16,1-3-4 16,3-10 0-16,3-6-3 15,5-3 0-15</inkml:trace>
  <inkml:trace contextRef="#ctx0" brushRef="#br0" timeOffset="3374.9757">13240 5958 21 0,'3'-29'10'0,"15"1"-5"0,-11 19 16 15,4-4-20-15,6-6 0 16,4-6 0-16,4-3 1 16,3 6-2-16,11 0 0 15,7-3-2-15,-4 3 1 16,-6 3-6-16,-5 4 0 16</inkml:trace>
  <inkml:trace contextRef="#ctx0" brushRef="#br0" timeOffset="3583.2622">13504 5710 17 0,'-46'22'8'0,"11"50"2"0,21-50 7 0,4 3-13 16,-5 6 0-16,-2 4 4 15,3 2 1-15,0-5-10 16,6-10 1-16,1 0 7 16,7 0 1-16,0-3-2 15,7-4 0-15,4-2-2 16,7-7 0-16,3-9-5 15,14 0 1-15,15-13-11 16,2-6 0-16,15-9-3 16,-7-4 0-16</inkml:trace>
  <inkml:trace contextRef="#ctx0" brushRef="#br0" timeOffset="3796.0784">14312 5531 51 0,'-32'19'25'0,"-42"19"-31"0,50-26 49 15,-8 7-43-15,-3 6 1 16,-4 19 0-16,-3 0 0 16,3 3-5-16,3 0 1 15,5-6-8-15,2-10 0 16,15-6-3-16,7-19 0 15</inkml:trace>
  <inkml:trace contextRef="#ctx0" brushRef="#br0" timeOffset="3971.9152">13843 5685 40 0,'0'3'20'0,"21"16"-15"0,-14-10 36 0,4 4-38 15,3 9 0-15,4 3 1 16,6 6 0-16,1 0-5 15,10-9 0-15,4 0 0 16,7-6 1-16,3-3-8 16,-3-13 1-16,0-4-8 15,3-5 0-15</inkml:trace>
  <inkml:trace contextRef="#ctx0" brushRef="#br0" timeOffset="4180.3365">14651 5340 30 0,'-18'50'15'0,"-38"47"-13"0,45-65 19 15,-3 8-21-15,-4 26 1 16,-3 13-1-16,0 5 1 16,0-2-1-16,0 6 0 15,3-10 0-15,1 0 0 16,6-5-4-16,0-14 1 15,4-12-6-15,4-15 1 0</inkml:trace>
  <inkml:trace contextRef="#ctx0" brushRef="#br0" timeOffset="4428.5289">14619 5434 33 0,'60'-53'16'0,"4"43"-14"0,-47 20 28 0,4 2-27 15,-3 10 1-15,0 6 4 16,-4-3 0-16,-4 4-8 16,-6 2 0-16,-8 4 6 15,-10-7 1-15,-7 9-3 16,-7 4 1-16,-14-6-2 16,6-4 0-16,1-9-3 15,7-10 1-15,7-12-8 16,10-9 0-16,11-3-10 15,21-4 1-15</inkml:trace>
  <inkml:trace contextRef="#ctx0" brushRef="#br0" timeOffset="4991.4702">15480 5870 35 0,'-39'132'17'0,"-10"-73"-13"15,38-53 19-15,-3 1-21 16,-4-4 1-16,1 0 0 0,6-12 0 15,4-17-4-15,7-8 0 16,7-16 2-16,11-7 1 16,3 1-1-16,4 3 0 15,3 6 1-15,7 6 0 16,0 9 0-16,-3 14 0 16,3 5 1-16,-3 13 0 15,0 6-1-15,-4 7 1 16,-7 9-2-16,-10 3 1 15,-11 9 0-15,0 4 0 16,-4 6-1-16,1-3 1 16,-1-10-6-16,4 4 1 0,4-14-6 15,14-11 0-15,13-16-6 16,8-10 0-16</inkml:trace>
  <inkml:trace contextRef="#ctx0" brushRef="#br0" timeOffset="5185.7885">16277 5221 38 0,'21'15'19'0,"-28"64"-19"0,0-54 31 0,-7 22-30 16,-4-6 0-16,-3 9 0 16,0 0 1-16,0 13-2 15,0 6 0-15,3-3 0 16,1-1 0-16,2-5-6 15,8-13 1-15,4-12-7 16,6-4 1-16</inkml:trace>
  <inkml:trace contextRef="#ctx0" brushRef="#br0" timeOffset="5656.3403">16178 5710 37 0,'-24'19'18'0,"-15"43"-17"0,35-52 29 15,1 2-30-15,3 4 0 16,3-3 0-16,8-7 0 0,3-6 0 16,4-6 0-16,-1-4-4 15,12 1 0-15,2-1-4 16,1 1 0-16,0 3-3 16,0-1 1-16,-4 7-2 31,-35-40 12-31,53 80 0 15,-11-46 0-15,-7-3 5 16,-7-7 1-16,0 4 3 16,-3-4 0-16,0 0-5 15,-1 0 1-15,-6 1-2 16,0-1 1-16,-4 4-2 16,-4-1 1-16,-6 7 0 15,-4 6 0-15,-4 6 2 16,-3 10 1-16,-7 6 0 15,-4 3 1-15,4 3-1 16,3 3 0-16,0 1-1 0,8-4 0 16,3 0-3-16,0-6 0 15,7 0-3-15,10-6 1 16,4-7-6-16,4-6 0 16,0-6-5-16,6-6 0 15,1-4-6-15,0-2 0 16</inkml:trace>
  <inkml:trace contextRef="#ctx0" brushRef="#br0" timeOffset="6523.6096">16679 5835 27 0,'-14'25'13'0,"4"7"-1"0,10-29 16 0,-4 0-24 16,4 0 0-16,-3 0 5 16,3-3 0-16,-4-3-11 15,4 3 0-15,0-9 6 16,7-4 1-16,0-2-3 15,4-1 0-15,-1-3-5 16,4 0 0-16,1 4-5 16,-1-4 1-16,0 3-5 15,10 4 1-15,-2 2-3 16,-1 1 0-16,-4 6 5 16,-2-1 0-16,-5 4 7 15,-3 0 1-15,-3 4 6 16,-11 8 0-16,0-6 5 15,-4 4 0-15,0 5 0 16,4-2 1-16,0-4-3 16,0 4 0-16,4-7-2 15,-1-3 1-15,8 1-3 0,-1-4 1 16,8-7-3-16,3-2 1 16,4-4-3-16,3-2 1 15,3 2 0-15,-2 1 0 16,6 2-2-16,-3 4 1 15,-4 0 0-15,0 6 0 16,-3 0 0-16,-4 0 0 16,-4 12 0-16,-3 7 0 15,0 0 0-15,-3-4 0 0,-1 11 0 16,1-8 1-16,-4-2-1 16,3-3 0-16,-3-1 0 15,4 1 0-15,-4-1-1 16,4-2 0-16,-1-4-3 15,4-3 1-15,0-3-5 16,0 0 1-16,4-3-3 16,-1 3 1-16,1-10 0 15,0 4 1-15,3-3 2 16,-4-1 0-16,1 1 5 16,3 0 0-16,0-4 4 15,0 0 1-15,0-5 1 16,0-1 0-16,-3 0 1 15,0 3 1-15,-1 4 0 16,-3-1 1-16,0 1-2 16,-3-1 0-16,-4 4-1 15,-4-1 0-15,1 1-1 16,-4 3 1-16,-4 3-3 0,-3 6 0 16,0 3-1-16,-4 3 0 15,-3 10-1-15,0 6 0 16,3 0 0-16,4 4 0 15,4-1-1-15,2 0 1 16,8 3 0-16,4-6 0 16,3 1 0-16,7 2 0 15,0-13 0-15,7-2 1 16,1-4-5-16,-1-2 1 16,11-10-7-16,3-1 0 0,4 1-6 15,3-3 1-15</inkml:trace>
  <inkml:trace contextRef="#ctx0" brushRef="#br0" timeOffset="6778.9045">17787 5149 42 0,'-7'-4'21'0,"3"20"-21"16,4-3 34-16,-3 15-31 0,-8 19 1 16,-3 16 3-16,-7 6 0 15,0 0-9-15,0 15 1 16,-4 4 5-16,-3 9 1 16,0-12-9-1,10-7 1-15,7-2-13 0,8-11 1 16</inkml:trace>
  <inkml:trace contextRef="#ctx0" brushRef="#br0" timeOffset="7532.6286">18157 5578 25 0,'-7'25'12'0,"-31"41"-1"0,27-53 4 16,0 2-13-16,-3 4 1 15,-3 0 1-15,-1-6 1 16,4-1-6-16,3-6 0 16,4-9 3-16,7-9 0 15,11-4-1-15,10-9 1 16,7-3-1-16,4-4 0 0,3 10 0 16,8 0 0-16,6 4 0 15,0 8 0-15,11 1 0 16,-3-1 0-16,-1 4-1 15,-10 3 1-15,-11 3-1 16,-6 3 1-16,-12 3 0 16,-10 4 1-16,-14 2-1 15,-10 4 1-15,-12 3-1 16,-6-3 0-16,-4 12-1 16,-3-6 1-16,0 6-2 15,3 0 1-15,7 0 0 16,7-3 1-16,8 7 1 15,6-10 0-15,4-3 0 16,7-4 0-16,7-5 1 16,4-7 0-16,3-6-2 15,-4 3 1-15,12-16-3 16,2-6 1-16,1-6-7 0,10 0 1 16,-3-4-9-1,3-2 1-15,-10-1-1 16,-4-15 0-16</inkml:trace>
  <inkml:trace contextRef="#ctx0" brushRef="#br0" timeOffset="7690.3398">18411 5199 44 0,'-17'88'22'0,"-36"68"-29"0,35-105 47 0,-6 24-39 15,-5 28 1-15,-6 1-12 16,0-1 0-16,7 4 2 15,-1-4 0-15</inkml:trace>
  <inkml:trace contextRef="#ctx0" brushRef="#br0" timeOffset="8240.6363">16316 5559 21 0,'-14'-3'10'0,"-14"13"5"16,17-7 6-16,0 3-19 15,-6 7 1-15,-4 5 1 16,0 4 1-16,-4-3-7 16,0 9 1-16,4 4 0 15,3-4 1-15,4 6-10 16,7 1 1-16</inkml:trace>
  <inkml:trace contextRef="#ctx0" brushRef="#br0" timeOffset="17663.6542">20803 4142 24 0,'-42'63'12'0,"7"25"-6"0,21-63 13 16,-1-7-16-16,1 4 0 0,4 0 3 16,-1 0 1-16,1-3-6 15,3-3 0-15,3-7 5 16,1-9 1-16,6-6-2 15,11 0 0-15,7-7-1 16,4-6 1-16,10-12-4 16,4 0 1-16,-4-4-1 15,4-6 1-15,0 4-3 16,3 5 1-16,4 4-5 16,-7 6 0-16,0 3-4 15,3 10 1-15,-3 6-3 16,-7 9 0-16,-4 7 1 15,-14 2 1-15,-3 10 4 16,-18 4 1-16,-1 2 5 16,-2 3 1-16,-1-2 2 0,1-4 1 15,3-3 1 1,3-3 0-16,4-6 0 0,7-7 0 16,14-3-2-16,11-2 1 15,0-14-1-15,3-2 0 16,-3-4-1-16,-7-3 1 15,-11 0 0-15,-7 4 0 16,-11-1-1-16,-6 3 1 16,-19 7-2-16,-2 0 0 15,2 3-1-15,1 3 1 16,7 0-3-16,3 3 0 16,8 0-5-16,6 0 0 15,11 0-6-15,11-3 1 0,3 3-5 16,11-3 1-16</inkml:trace>
  <inkml:trace contextRef="#ctx0" brushRef="#br0" timeOffset="17898.9869">21523 4380 31 0,'3'25'15'0,"1"-9"-8"0,0-13 25 0,-4-3-27 16,3-3 0-16,1-6 2 15,3-4 1-15,0-6-10 16,0 1 0-16,0-1 7 15,-4 0 1-15,-6 0-3 16,-1 3 0-16,-3 4-1 16,-3-1 0-16,-4 7-1 0,-1 0 1 15,5-1-6-15,3 4 0 16,3 3-7-16,8-9 0 16,6-4-5-16,8-2 0 15</inkml:trace>
  <inkml:trace contextRef="#ctx0" brushRef="#br0" timeOffset="18070.7169">21939 4007 35 0,'7'6'17'0,"-7"-2"-11"0,0-4 27 0,4 3-32 16,-4-3 0-16,7 0 1 16,3-3 0-16,1-4-2 15,0 1 1-15,3-3-4 16,0-1 1-16,0 1-9 15,-3-1 1-15,3 1-2 16,-4 0 0-16</inkml:trace>
  <inkml:trace contextRef="#ctx0" brushRef="#br0" timeOffset="18249.1524">22024 3872 28 0,'-18'16'14'0,"-17"31"-10"0,21-28 26 0,-7 12-26 16,0 10 0-16,-8 9 0 15,-2 10 1-15,6 2-7 16,7-11 0-16,11-14 4 16,11-5 1-16,6-7-4 15,8-10 0-15,10-2-5 16,4-10 0-16,0-9-6 16,6-16 1-16</inkml:trace>
  <inkml:trace contextRef="#ctx0" brushRef="#br0" timeOffset="18444.4848">22310 3750 38 0,'0'-3'19'0,"-14"56"-18"0,6-37 31 0,-2 12-31 15,-8 13 1-15,1 12 0 16,-5 10 0-16,1 6-3 16,0 3 1-16,4-9 2 15,-1-4 0-15,4-5-4 16,0-4 1-16,7-9-6 15,0-7 1-15,7-6-7 16,3-12 1-16</inkml:trace>
  <inkml:trace contextRef="#ctx0" brushRef="#br0" timeOffset="18655.6458">22310 4296 25 0,'31'-38'12'0,"-31"22"1"15,-10 16 15-15,-1 7-25 16,-3 2 0-16,0 7 4 15,-4-1 0-15,4 7-8 16,0-3 0-16,4 0 4 16,-1-3 1-16,7-4-1 15,1-2 0-15,6-1-5 16,5-3 1-16,-1-3-7 0,3-6 0 16,4 0-5-16,11-3 0 15</inkml:trace>
  <inkml:trace contextRef="#ctx0" brushRef="#br0" timeOffset="18785.6751">22535 4311 22 0,'7'0'11'0,"-31"35"0"0,17-23 11 15,-4 4-20-15,-3-3 0 16,0 2 0-16,3 1 1 0,1 0-4 16,-4-1 1-16,3 4-8 15,8-6 0-15,-1-1-2 16,1-6 1-16</inkml:trace>
  <inkml:trace contextRef="#ctx0" brushRef="#br0" timeOffset="18922.7042">22454 4183 41 0,'-21'-35'20'0,"11"29"-30"15,10 6 41-15,3-3-32 16,8 3 1-16,6 3-20 15,4 0 0-15</inkml:trace>
  <inkml:trace contextRef="#ctx0" brushRef="#br0" timeOffset="19163.2009">22620 4245 59 0,'-10'0'29'0,"13"-15"-33"0,4 9 53 16,4-4-49-16,3-2 0 15,7-1 0-15,4-3 1 16,3-2-1-16,4-1 0 0,6 3-5 16,1 0 1-16,-3 4-8 15,2-1 1-15,-6 7-6 16,-4-7 0-16</inkml:trace>
  <inkml:trace contextRef="#ctx0" brushRef="#br0" timeOffset="19387.6527">22924 3932 37 0,'-32'25'18'0,"-14"25"-16"0,35-28 29 0,-6 19-30 16,-1 12 1-16,-3 13 2 15,0-13 0-15,3-2-5 16,7-4 1-16,4-7 2 16,7-5 1-16,4-7-1 15,7-3 0-15,3-12-4 16,3-7 1-16,4-3-9 16,11-3 1-16,7-3-4 0,0-3 0 15</inkml:trace>
  <inkml:trace contextRef="#ctx0" brushRef="#br0" timeOffset="19673.6052">23682 3800 38 0,'-7'41'19'0,"-7"3"-22"16,14-32 33-16,-4 4-30 16,1 3 0-16,3 0 0 15,-4 3 1-15,4 3-3 16,-3-3 0-16,-1 0-8 15,-3 0 0-15</inkml:trace>
  <inkml:trace contextRef="#ctx0" brushRef="#br0" timeOffset="19878.6812">23354 4032 30 0,'-28'0'15'0,"14"3"-6"0,10-3 19 16,4 0-28-16,0 0 0 15,7 0 0-15,4 4 0 16,13-1 0-16,12 0 0 16,6-6-5-16,7 0 1 15,-6-1-5-15,-1 1 1 16,-3 3-2-16,0-3 0 16</inkml:trace>
  <inkml:trace contextRef="#ctx0" brushRef="#br0" timeOffset="20004.1637">23841 4017 28 0,'-4'-4'14'0,"-10"4"-10"0,7 0 27 0,-4 4-30 16,1 2 0-16,-4 0 0 16,0 4 1-16,0 5-5 15,-1 4 1-15,1 3-6 16,0 0 1-16,-7 0-3 16,-4-3 0-16</inkml:trace>
  <inkml:trace contextRef="#ctx0" brushRef="#br0" timeOffset="20336.3582">23220 4418 28 0,'-21'12'14'0,"7"-12"-10"16,14 0 26-16,0-3-29 0,0 3 1 15,3-6 2-15,8-3 1 16,3-7-5-16,7 0 1 15,7-2 3-15,4-1 0 16,14 3-1-16,7 0 1 16,7 4-2-16,-11-1 0 15,-3 7-2-15,-4 0 1 16,-3 3 0 0,-4 3 0-16,-3 3-1 0,-4 0 1 15,-7 0 0-15,-3 3 0 16,-4 1 0-16,-3 2 1 15,-8 0-5-15,-3 1 0 0,-3-1-5 16,-4 1 0-16,-4 2-7 16,1 1 1-16</inkml:trace>
  <inkml:trace contextRef="#ctx0" brushRef="#br0" timeOffset="20589.625">23467 4481 38 0,'0'-3'19'0,"28"-10"-17"16,-17 4 31-16,3 5-28 16,3-2 0-16,1 0 2 15,-4 0 0-15,7-10-9 16,-3 3 0-16,-4 4 7 16,0 0 0-16,-3-1-3 15,-4 1 1-15,-4-1-2 0,-3 10 1 16,-7-3-2-16,0 3 0 15,-3 3-5-15,-5 1 0 16,1 2-5-16,0 6 0 16,-7-2-7-16,0 2 1 15</inkml:trace>
  <inkml:trace contextRef="#ctx0" brushRef="#br0" timeOffset="20860.327">23357 4547 23 0,'-3'6'11'0,"6"-9"2"0,-3 3 11 0,4-3-21 15,3-4 1-15,11 1 2 16,6 0 0-16,5-1-8 16,6 4 1-16,-3 0 4 15,3 0 0-15,-3 3-1 16,-4 3 1-16,0 3-1 16,-3 1 0-16,-4 2 0 15,-3 4 0-15,-4-4 0 16,-4 4 0-16,-6 2 0 15,-4 4 0-15,-4 3-1 16,1-3 0-16,-4 0-6 16,-4-4 1-16,-3-2-7 15,-4-7 1-15,-3-3-5 16,4-3 1-16</inkml:trace>
  <inkml:trace contextRef="#ctx0" brushRef="#br0" timeOffset="21026.6904">23555 4547 23 0,'7'-26'11'0,"14"11"1"0,-17 12 15 15,-1-1-25-15,4 4 1 16,0 4 3-16,-7 5 1 16,-3 7-7-16,-4 6 0 15,-4 15 5-15,-6 4 0 16,-1 0-1-16,4 3 0 16,3-4-9-16,8 4 1 15,10-3-10-15,10-3 1 16</inkml:trace>
  <inkml:trace contextRef="#ctx0" brushRef="#br0" timeOffset="21794.6818">24338 4095 28 0,'-3'16'14'0,"-15"37"-4"0,11-34 14 0,-4 12-22 16,1 10 0-16,-4 0 1 15,-4 3 1-15,-7 3-5 16,-3 0 0-16,0 3 3 15,0-3 0-15,-1-13-1 16,12-5 0-16,6-7-1 16,11-13 0-16,14-15 0 15,11-10 0-15,3-9-1 16,8-6 1-16,6-20 0 16,7-15 0-16,4-2 0 15,7-1 0-15,0 9 0 16,-3 13 1-16,-8 9 1 15,-7 13 0-15,-6 13 0 0,-5 15 0 16,-6 12 1-16,-4 11 0 16,-7 8-1-16,-3 4 0 15,-4 6 0-15,-7-7 0 16,-11 4-1-16,-6 0 1 16,-4-1-5-16,-4 1 1 15,0 0-7-15,-3-3 0 16,-4 2-6-16,0-8 1 15</inkml:trace>
  <inkml:trace contextRef="#ctx0" brushRef="#br0" timeOffset="21987.8875">24282 4462 36 0,'-14'-19'18'0,"38"6"-13"0,-13 10 29 0,3-3-33 16,4 6 1-16,3 0-1 15,3 0 1-15,12 0-2 16,6 3 0-16,0 0 1 16,-3-3 1-16,0 0-7 15,-4 0 0-15,-6 3-7 16,-5 4 0-16</inkml:trace>
  <inkml:trace contextRef="#ctx0" brushRef="#br0" timeOffset="22189.2638">24342 4550 41 0,'-22'3'20'0,"22"-3"-14"0,0 0 31 15,4 0-36-15,7 0 0 16,3-3 1-16,3 0 0 16,5-1-3-16,2-2 1 15,15-3-2-15,-4-1 1 16,1 1-6-16,-5-1 0 15,-2 1-7-15,-5 0 0 16</inkml:trace>
  <inkml:trace contextRef="#ctx0" brushRef="#br0" timeOffset="22376.5871">24670 4264 25 0,'-4'-22'12'0,"8"16"3"0,-4 9 13 0,-4 3-23 16,-3 10 0-16,-7 9 4 15,-11 3 0-15,-3 10-12 16,-4 9 1-16,1 16 7 16,-5 9 0-16,-2 10-7 15,2-4 1-15,8 3-13 16,7-2 0-16</inkml:trace>
  <inkml:trace contextRef="#ctx0" brushRef="#br0" timeOffset="31253.5077">16591 8962 24 0,'0'-41'12'0,"11"16"1"0,-11 19 13 0,0-1-22 16,0 7 1-16,-4 0 2 16,1 3 1-16,-8 7-10 15,1 9 1-15,-15 9 6 16,-7 6 1-16,-10 17-3 15,-18 5 1-15,3 10-2 16,1-3 0-16,-1-7-2 16,12-9 0-16,6-9-6 15,11-10 1-15,10-9-6 16,7-7 1-16,8-9-6 16,6 1 1-16</inkml:trace>
  <inkml:trace contextRef="#ctx0" brushRef="#br0" timeOffset="31414.5949">16256 9228 27 0,'42'-15'13'0,"-24"43"-4"0,-11-22 21 16,-3 7-27-16,-4 12 1 16,-4 3 2-16,-7-3 1 15,1 3-9-15,-1 4 0 16,1-1 6-16,3 0 0 16,3-2-4-16,4-8 0 15,11 1-8-15,-1-6 0 0,4 0-5 16,4-13 0-16</inkml:trace>
  <inkml:trace contextRef="#ctx0" brushRef="#br0" timeOffset="31926.3574">16757 8971 41 0,'-7'16'20'16,"-4"21"-21"-16,8-30 34 0,-1 8-33 15,1 7 0-15,-4 10 0 16,3-1 1-16,-3 4-4 16,4-1 1-16,-5 7-5 15,-2 0 1-15,-1-10-4 16,1-3 1-16,-4-3-2 16,0-3 1-16,-1-6 6 15,1 0 1-15,4-4 6 16,-1 1 0-16,4-4 5 0,0-3 1 15,4-3 0-15,3-3 1 16,7-3-4-16,3-3 1 16,4 0-3-16,4-10 0 15,3-6-3-15,4-3 0 16,3-6-4-16,7-4 1 16,1 1-4-16,-1-1 0 15,-7 1-2-15,-3 2 1 16,-8 4 1-16,-6 6 0 15,-4 3 3-15,-7 7 1 0,-4 6 5 16,-3 2 0-16,-7 11 2 16,4 2 1-16,-4 1 0 15,7 2 0-15,-4 1-2 16,7 2 1-16,12-5-3 16,-1-1 1-16,3-3-5 15,4-2 1-15,0-4-7 16,4-7 0-16,3 4-3 15,0-9 0-15</inkml:trace>
  <inkml:trace contextRef="#ctx0" brushRef="#br0" timeOffset="32165.6286">17205 8905 35 0,'-4'3'17'0,"-10"23"-15"0,11-20 32 16,-4 6-31-16,-4 4 0 15,1 0 2-15,-1 6 1 16,-3 3-7-16,0 6 0 16,-7 7 4-16,-4 2 1 15,-3 8-2-15,-8 5 1 16,-6-12-2-16,-4-4 0 16,7-2-5-16,8-4 1 15,2-3-8-15,8-6 1 0,4 0-5 16,3-9 0-1</inkml:trace>
  <inkml:trace contextRef="#ctx0" brushRef="#br0" timeOffset="32338.0811">16986 9376 41 0,'4'12'20'0,"3"13"-21"0,-4-18 37 0,1 2-35 16,6 0 0-16,1 4 0 15,0-1 1-15,3-2-12 16,0 2 1-16,7-2-3 16,4-4 1-16</inkml:trace>
  <inkml:trace contextRef="#ctx0" brushRef="#br0" timeOffset="33295.2918">17692 8912 24 0,'0'3'12'0,"3"0"0"0,-3 0 14 0,-3 3-24 16,-4 7 0-16,0-1 1 15,-7 7 1-15,-8 0-5 16,-6 9 0-16,-4 7 3 16,-13 2 0-16,-1 4-2 15,3 0 1-15,1-4-1 16,10-2 0-16,4-10-1 15,10-6 0-15,8-7 0 16,10-8 1-16,10-8 0 16,12-5 1-16,6-4 0 15,4 1 1-15,6-4 0 16,1-9 0-16,-4 3 0 16,1-3 0-16,-1-3-1 15,-3 6 1-15,0 3-5 16,-8 7 1-16,-3 2-3 15,-10 1 0-15,-4 12-2 16,-7 6 0-16,-7 10-1 16,-4 9 1-16,-6 7 3 0,-1-1 1 15,-7 7 4-15,4-6 1 16,4-4 1-16,3-6 0 16,6-6 2-16,5-3 0 15,-1-4 0-15,8-3 0 16,3 1-1-16,0-7 0 15,4 0-2-15,-1-6 1 16,1-6-1-16,-1-1 0 16,1-2-1-16,0-1 0 15,-4-3 0-15,0 4 1 0,-7 2-1 16,-4 1 1-16,1 0-1 16,-4-1 0-16,-4 4 0 15,-3 3 0-15,-4 3-1 16,4-3 1-16,0 3-2 15,3-3 1-15,1-4 0 16,6 1 0-16,1-3-3 16,3-1 0-16,0-2-1 15,3-7 0-15,1 0-1 16,3 0 1-16,-4-3-1 16,4 0 1-16,1 0 2 15,-1 0 0-15,-4 4 1 16,1-1 0-16,-1 6 1 15,1 4 1-15,-1 6 0 16,1 6 1-16,-1 13 1 0,1 9 1 16,-4 15-1-16,0 7 1 15,0 4-2-15,-4 2 1 16,1-3-1-16,-1 0 0 16,1-3-5-16,-1-3 0 15,4-3-7-15,0 3 0 16,-3-10-2-16,-8-2 0 15</inkml:trace>
  <inkml:trace contextRef="#ctx0" brushRef="#br0" timeOffset="33636.1249">17462 9517 28 0,'4'-16'14'0,"49"-3"-16"0,-39 13 25 0,4 3-22 16,-1-3 0-16,5-1 0 15,-1 1 1-15,0 3-3 16,0 0 1-16,0 0 0 16,-3 0 0-16,-1 3-4 15,-6 6 0-15,-7 6-2 16,-8 7 1-16,-7 3 0 16,-3 0 0-16,-3 9 4 15,-8 4 1-15,-3 3 7 16,0-4 0-16,-1-6 4 15,8-6 0-15,7-6-1 16,11-4 1-16,10-5-3 16,7-7 0-16,3-13-4 15,8-12 1-15,7 3-6 0,7-3 1 16,3-6-9-16,18-4 1 16,7 1-7-16,7-17 0 15</inkml:trace>
  <inkml:trace contextRef="#ctx0" brushRef="#br0" timeOffset="33853.8431">18270 8890 39 0,'-35'34'19'0,"49"1"-23"0,-3-29 29 0,3 3-26 16,4-2 1-16,3-1-8 16,3-3 0-16,8-3 2 15,3-6 1-15</inkml:trace>
  <inkml:trace contextRef="#ctx0" brushRef="#br0" timeOffset="34538.3284">18704 8883 28 0,'-10'0'14'0,"-43"16"-8"0,35-10 20 16,-7 4-25 0,-10 2 0-16,3 7 0 0,-3-3 1 15,3-1-2-15,4-2 0 16,-4-1 2-16,11-2 0 16,4-1 0-16,3-2 1 15,3-1-1-15,7-3 0 16,4 0-1-16,7-3 1 15,4 0 0-15,7-6 0 16,3 0-3-16,7-4 1 16,7-2-3-16,-3 2 0 0,-4 1-4 15,-3 3 0-15,-7-1-5 16,-4 4 0-16,-11 3 0 16,-6 6 1-16,-8 1 5 31,22-14 6-31,-61 36 3 15,15-7 1-15,3 3 5 16,1 0 0-16,2 3 1 16,5-6 0-16,3 6-6 15,-1 0 0-15,5-6-2 16,3 0 1-16,3-3-2 16,4-3 0-16,0-10-1 15,3-3 1-15,4-6-1 16,4-6 1-16,3-7-1 15,4-6 1-15,-1 6-1 16,4-6 0-16,4 4 0 16,0 2 0-16,-1 0 0 15,1 4 0-15,-1 2 0 16,5 7 0-16,-1 0 1 0,-7 6 1 16,-4 3 0-16,-3 4 1 15,-14 5-1-15,-3 7 1 16,-4 4-1-16,-4 2 1 15,4 3-1-15,0-3 0 16,0-6-1-16,0 3 1 16,3-9-1-16,4 0 1 15,0-10-1-15,3 0 0 16,4-3-1-16,8-6 1 0,-1-3-2 16,3-7 0-16,1 1-6 15,-1-4 0-15,4-6-8 16,-3 0 1-1</inkml:trace>
  <inkml:trace contextRef="#ctx0" brushRef="#br0" timeOffset="35332.3164">18059 8880 24 0,'-21'6'12'0,"24"-6"-6"16,-3 0 9-16,4 7-15 0,6-1 0 16,1 3 0-1,-1 1 0-15,1-1-1 0,3 4 1 16,0-4-3-16,0 1 0 16,-3-1-1-16,-1 0 0 15,-3 1 0-15,-3-1 0 16,-8 1 2-16,-6 8 1 15,-8 4 3-15,1-3 0 16,-5 3 3-16,1-3 1 16,7-6-1-16,4-4 0 15,6 0-1-15,4-6 1 16,11-3-2-16,3 4 0 0,7-8-2 16,-3-2 0-16,3 3 0 15,-4 3 1-15,-3 0-1 16,-3 3 1-16,0 7-1 15,-8-1 1-15,-3 10-1 16,-3 0 1-16,-8 3 0 16,-3 3 0-16,-4-3-2 15,4 0 1-15,0-4-1 16,4-5 1-16,2-1-1 16,8-5 1-16,4-7-1 15,7 0 1-15,3-3-1 16,0-1 1-16,3-5-1 15,1 0 0-15,0 2 0 16,3-2 1-16,-4 0-1 16,1 2 0-16,-4 4 0 15,-3 0 1-15,-4 6-1 0,-4 3 1 16,-6 7-1-16,-4 3 0 16,-4 6-1-16,-3 0 0 15,-4-4-1-15,-6 1 1 16,-4 0-1-16,-1 0 1 15,1 0 0-15,3-7 0 16,8 1 0-16,3-4 1 16,3-3 0-16,8-2 0 15,10-1 0-15,3-3 1 16,8-3-1-16,3-4 1 0,0 1-1 16,4-3 1-16,0 2-1 15,6-5 1-15,1-1 0 16,0-2 0-16,3-4-2 15,0 0 0-15,8 0-5 16,3 0 1-16,-1 7-7 16,-6 2 1-16</inkml:trace>
  <inkml:trace contextRef="#ctx0" brushRef="#br0" timeOffset="35998.5036">18087 9614 33 0,'-35'6'16'0,"35"4"-10"0,0-10 25 16,3-3-28-16,4-1 0 16,11-2 3-16,3 3 1 15,0 0-9-15,7-3 1 16,1-1 5-16,6-2 0 15,0-4-1-15,0 1 0 16,-3-4-2-16,4 0 0 16,2-2-5-16,-2 2 1 15,-1 3-4-15,-14 1 0 16,-7 2-3-16,-3 1 0 16,-8 0-3-16,-13-1 1 0,-4-2 3 15,-1 5 1-15,-2 1 6 16,-1 6 1-16,-3 6 3 15,3 1 1-15,1 5 5 16,3 10 0-16,0 3 0 16,-1 3 1-16,1 10-3 15,4 0 1-15,-4 3-2 16,3-1 0-16,0 4-2 16,1 0 1-16,-1-6-1 15,1-1 0-15,-1-8-1 16,0-4 0-16,1-7-4 15,-1-2 0-15,1-10-5 16,3 1 1-16,0-10-6 16,-4-13 0-16,0-6-2 15,4-3 1-15,4 0 7 16,3 0 1-16,0 6 7 16,0 3 0-16,3 4 7 15,4 2 1-15,-3 4 3 16,3 3 1-16,0 0-4 0,0 6 1 15,0-3-4-15,0-3 1 16,0 6-4-16,0 0 1 16,0-6-4-16,0 3 1 15,1 0-10-15,2 0 1 16,1 3-9-16,-1 3 0 16</inkml:trace>
  <inkml:trace contextRef="#ctx0" brushRef="#br0" timeOffset="39663.8561">17332 7905 29 0,'-18'-6'14'0,"15"31"-3"0,-1-22 14 0,1 9-22 16,-1 10 0-16,-3 3 0 16,0 10 1-16,0-1-5 15,4-2 0-15,-1 2 3 16,0-2 1-16,1-7-6 16,-1 0 1-16,4-9-8 15,4-4 1-15,-1-6-3 16,-3-6 0-16</inkml:trace>
  <inkml:trace contextRef="#ctx0" brushRef="#br0" timeOffset="39807.1611">17307 7789 33 0,'-3'-16'16'0,"3"-3"-15"0,0 19 31 16,0 0-32-16,0 0 0 15,3 4 1-15,4-4 1 16,11 0-8-16,0 3 1 15,3 3-5-15,3 3 0 16</inkml:trace>
  <inkml:trace contextRef="#ctx0" brushRef="#br0" timeOffset="40126.4268">17519 8046 29 0,'-14'38'14'0,"-14"2"-7"0,24-30 19 0,1-1-23 15,-1-2 0-15,4-4 1 16,4-6 0-16,6-7-5 16,8-9 1-16,6-9 3 15,-2-6 0-15,-1 5-1 16,4 7 0-16,-4 4-1 16,3 2 0-16,-2 3 0 15,-1 7 1-15,-4 0 0 16,-3 6 0-16,-3 9-1 15,-7 7 1-15,-4 9-1 16,-4 0 1-16,-3 10-1 16,0-7 1-16,0-3-5 15,0 0 1-15,3-6-7 16,8-7 0-16,3-2-6 0,3-4 1 16</inkml:trace>
  <inkml:trace contextRef="#ctx0" brushRef="#br0" timeOffset="40530.8161">17875 7968 33 0,'-21'34'16'0,"-4"13"-10"0,22-34 24 16,-1 6-27-16,1-1 1 0,3 1 2 16,0-6 0-16,3-4-7 15,4-6 0-15,4-9 5 16,3-7 1-16,11-12-3 15,3-6 1-15,11-7-2 16,0-2 1-16,-1-4-1 16,-6-3 0-16,0-10-1 15,-4-9 1-15,-3-3-1 16,0-3 1-16,-8 16-1 16,1 9 0-16,-8 9 0 15,1 10 1-15,-8 6 0 16,-3 9 1-16,-3 17-1 15,-1 14 1-15,1 14-1 16,-4 12 1-16,-7 3-1 16,-4 3 0-16,-3 3 0 15,0 0 1-15,0 10-4 16,7-3 1-16,6-4-6 16,8 1 1-16,4-17-10 0,10 4 0 15,7-15-2-15,4-14 1 16</inkml:trace>
  <inkml:trace contextRef="#ctx0" brushRef="#br0" timeOffset="40853.0959">18369 7896 32 0,'0'-4'16'0,"11"1"-12"0,-8 0 29 0,4-3-31 16,0-4 0-16,4 1 3 15,0 0 0-15,10-4-6 16,-4 1 0-16,-3-1 4 15,-7 4 1-15,-7 2-2 16,-7 1 1-16,-3 6-2 16,-4 6 1-16,-7 7 0 15,-4 6 0-15,0 3 0 16,1-4 1-16,-1 1-1 16,4 3 0-16,3 3-1 15,7-3 1-15,4-6-1 16,4 0 0-16,6-7-2 15,8 0 1-15,3-5-7 16,7-11 1-16,4-2-7 16,7-4 1-16,6 4-4 15,8-4 0-15</inkml:trace>
  <inkml:trace contextRef="#ctx0" brushRef="#br0" timeOffset="41023.3027">18778 7827 39 0,'-10'18'19'0,"-11"11"-16"0,17-23 35 16,-7 3-34-16,-3 4 0 16,-7 6 1-16,4-7 1 0,-8 16-8 15,-7 1 1 1,7-4 2-16,-6-6 0 0,6-4-9 16,4-9 1-16,3-6-8 15,11-6 0-15</inkml:trace>
  <inkml:trace contextRef="#ctx0" brushRef="#br0" timeOffset="41205.3881">18546 7811 42 0,'0'-3'21'0,"-11"15"-11"15,11-5 33-15,0 5-39 16,0 7 0-16,7-3 1 16,0 9 0-16,4 6-7 15,3-3 1-15,7 0 1 16,7 1 1-16,0-4-12 15,4-10 0-15,7-2-6 16,-4-7 0-16</inkml:trace>
  <inkml:trace contextRef="#ctx0" brushRef="#br0" timeOffset="41857.2144">19121 7751 39 0,'14'-15'19'0,"46"-7"-13"0,-43 12 29 0,1-2-33 15,0-1 1-15,3-2 1 16,3-4 0-16,5-3-5 15,2-3 0-15,5 0 2 16,-1-1 0-16,14 1-8 16,-6 3 1-16,-8 4-8 15,-3 8 0-15</inkml:trace>
  <inkml:trace contextRef="#ctx0" brushRef="#br0" timeOffset="41997.0085">19445 7638 20 0,'-46'51'10'0,"11"14"3"16,28-52 4-16,-4 9-17 16,1 6 1-16,-1 4 1 0,1 2 0 15,3 7-6-15,3-4 0 16,4 1-3-16,7-3 0 16</inkml:trace>
  <inkml:trace contextRef="#ctx0" brushRef="#br0" timeOffset="42363.2395">19604 7839 30 0,'-42'-3'15'0,"10"19"-5"0,21-10 24 0,-3 3-30 16,0 7 1-16,-4-3 3 15,4-1 0-15,4-6-11 16,3 1 1-16,3-4 6 15,8 0 0-15,3-3-2 16,3 3 0-16,4-9-1 16,0 0 0-1,22-7-1 1,-5 0 1-16,1 4-1 16,-7 3 0-16,0 6 0 15,-4 3 0-15,-4 3 0 16,-6 7 0-16,-4-4 0 15,-7 7 1-15,0 3 0 16,0-4 0-16,4-2-5 16,-1-7 1-16,8-3-7 15,6-12 1-15,4-4-7 16,1-2 0-16</inkml:trace>
  <inkml:trace contextRef="#ctx0" brushRef="#br0" timeOffset="42752.0902">20066 7375 31 0,'4'3'15'0,"-12"38"-6"0,1-22 20 16,-3 15-26-16,-4 7 0 15,-4 3 4-15,-7 0 1 16,1 0-9-16,3-4 0 16,-1-2 5-16,5 0 1 0,3-10-3 15,3-6 1-15,4-6-2 16,3-7 0-16,8-6-1 15,7-3 1-15,6-6-1 16,4-4 0-16,8 4 0 16,-1 0 0-16,0 0 0 15,4 2 0-15,-4 4 0 16,-3 4 0-16,-8-1 0 16,-6 3 1-16,-4 3 0 15,-14 1 0-15,-4 2 1 16,-3 4 0-16,-3-3-1 15,-8-1 1-15,0 1-1 16,0-1 1-16,1 1-4 16,3-7 0-16,7-6-7 15,3-6 0-15,11-10-8 16,11-6 1-16,6-9-1 16,1-16 1-16</inkml:trace>
  <inkml:trace contextRef="#ctx0" brushRef="#br0" timeOffset="42945.7373">20352 7334 40 0,'3'13'20'0,"-6"24"-17"0,-1-18 43 16,-3 9-43-16,-3 13 0 15,-8 6 2-15,-3 7 0 16,-7-1-7-16,-4 3 1 16,0-2 4-16,4 5 0 15,3 1-4-15,4-1 1 16,7-15-7-16,7-6 1 15,10-13-9-15,15-3 0 0,7-13-1 16,3-12 0-16</inkml:trace>
  <inkml:trace contextRef="#ctx0" brushRef="#br0" timeOffset="43248.6967">20472 7833 35 0,'21'-16'17'0,"11"-9"-16"0,-22 22 34 0,1-3-33 16,3-1 1-16,0-5 3 15,-3-4 1-15,-1-3-8 16,-3 7 1-16,-3 2 5 16,-4 1 0-16,-7 3-2 15,-7 9 1-15,-8 3-1 16,-2 7 0-16,-5-1 0 16,1 7 1-16,4 0-1 15,-1 6 1-15,11 0-1 16,3 0 1-16,4-3-1 0,4 0 0 15,6 3-2-15,8-3 1 16,10-6-1-16,11-7 1 16,3-12-3-16,11 3 0 15,7-9-10-15,10-1 0 16,8-2-9-16,-4 2 0 16</inkml:trace>
  <inkml:trace contextRef="#ctx0" brushRef="#br0" timeOffset="51324.1807">21184 9206 44 0,'21'3'22'0,"39"4"-12"0,-45-7 23 0,2 0-32 16,8 0 0-16,7-7 0 15,-4 1 1-15,0-6-2 16,0-4 0-16,4-9-1 15,-4 3 1-15,-3 3-4 16,-4 3 1-16,-3 4-3 16,-8-1 1-16,-3 4-1 15,-3-4 0-15,-8 1 1 16,-3-4 0-16,0 0 3 16,-3 4 1-16,-1 6 1 15,1 6 1-15,-1 6 1 16,0 3 0-16,1 10 0 15,-1 6 1-15,-3 10-1 16,4-1 1-16,-5 4-1 16,8 0 1-16,-7 9-5 15,4-7 1-15,-1-5-4 0,1-1 0 16,-5-2-1-16,1-4 1 16,-7-3-1-16,-7-3 1 15,-4-3 1-15,4-7 1 16,0-2 4-16,3-1 1 15,4-3 1-15,3-3 1 16,8-3 0-16,3-3 0 16,7-3 0-16,7-3 0 15,14-4-2-15,7 1 0 0,4-1-2 16,3 1 1 0,4-4-1-16,-4 0 1 0,-3-3-1 15,-4 4 0-15,-3 5 0 16,-1 10 0-16,-9 0 0 15,-8 13 1-15,-7-1-1 16,0-2 0-16,-18 18 0 16,-10 6 1-16,0-2 1 15,-1 9 0-15,5 2 1 16,2 1 1-16,8-3-1 16,4-3 1-16,6-10-1 15,4 0 1-15,11-9-2 16,-1-6 1-16,8-10-2 15,7-10 1-15,-1-5-1 16,-2-10 0-16,-1-6 0 0,0 3 0 16,-3 6-1-1,-4 3 1-15,-4 4-1 0,1 2 0 16,-4 4-1 0,0 0 1-16,-7 6 0 0,0 3 0 15,0 3-1-15,3 3 1 16,1 4 0-16,0-4 0 15,3 1-7-15,3-7 1 16,4 0-9-16,11-12 1 16</inkml:trace>
  <inkml:trace contextRef="#ctx0" brushRef="#br0" timeOffset="51726.3865">22045 8937 34 0,'-25'31'17'0,"-10"25"-8"0,25-34 20 0,-5 19-27 15,-9 16 1-15,-1 5 2 16,-10 7 1-16,3-3-7 16,7-9 1-16,4-1 4 15,7-6 0-15,3-3-2 16,8-12 1-16,10-10-2 0,4-13 0 15,6-12 0 1,4-3 0-16,8-6-1 16,-1-4 1-16,0 1-1 15,-3-1 1-15,-1 1-1 0,-6 2 0 16,0 1 0-16,-4 6 0 16,-4 3 1-16,-3 3 0 15,-3 6 0-15,-4 4 0 16,0-1 0-16,-4 4 1 15,1 6-4-15,-1-3 0 16,4 0-8-16,4-1 0 16,-1-2-7-16,8-6 1 15</inkml:trace>
  <inkml:trace contextRef="#ctx0" brushRef="#br0" timeOffset="52168.5647">22200 9595 42 0,'-3'0'21'0,"-1"0"-19"0,4 0 33 0,0 0-32 16,0-6 0-16,4 0 1 16,-1-4 1-16,1 1-6 15,-4-1 1-15,0 1 3 16,-4 0 1-16,1-4-2 16,-4 7 1-16,0-1-2 15,0-2 1-15,0 0-5 16,3-1 1-16,4 1-5 15,7 3 0-15,4-1-4 16,-4 1 1-16,10 6-2 16,1 0 0-16,3 3 3 15,4 0 0-15,0 0 5 16,-1 4 0-16,1-1 6 0,0 0 0 16,-4 1 3-16,0-1 1 15,-3 0 2-15,3 0 1 16,-4 1 0-16,1-4 0 15,-4 0-1-15,0-3 1 16,-3-3-2-16,-4-4 1 16,-4 1-2-16,-3 0 0 15,-3 0-2-15,-8-1 0 16,1 1-2-16,-8 0 1 16,0 0-8-16,1-1 0 0,6 1-10 15,11 0 0-15,11-16-4 16,3-6 1-16</inkml:trace>
  <inkml:trace contextRef="#ctx0" brushRef="#br0" timeOffset="52388.3787">22959 8761 41 0,'-35'28'20'0,"-22"48"-18"16,43-55 35-16,-4 11-35 15,-3 15 1-15,0 9 0 16,0 7 0-16,0 0-5 0,3-1 1 16,0-2 0-1,4-7 1-15,4-6-6 0,3-6 0 16,3-9-6-16,8-7 1 16,3-10-3-16,7-8 1 15</inkml:trace>
  <inkml:trace contextRef="#ctx0" brushRef="#br0" timeOffset="52581.0644">22892 9250 36 0,'-4'-9'18'0,"-35"12"-13"0,32 3 36 0,-3 10-35 15,-4 6 1 1,0 3 4-16,-1 0 0 0,5-6-14 16,3 0 0-16,3-4 9 15,8-2 0-15,6-1-8 16,4-5 1-16,18-1-15 15,14 0 1-15,-4-9-4 16,11-9 1-16</inkml:trace>
  <inkml:trace contextRef="#ctx0" brushRef="#br0" timeOffset="53244.0254">23315 9021 34 0,'-3'-12'17'0,"27"-7"-11"0,-13 13 26 15,3 3-29-15,11-1 1 16,6 4 0-16,8 4 0 15,0-1-6-15,-4 0 1 16,1-3 3-16,-1-3 1 16,-3-4-9-16,-1-5 0 15,1-1-7-15,0 1 1 16</inkml:trace>
  <inkml:trace contextRef="#ctx0" brushRef="#br0" timeOffset="53446.6887">23590 8927 25 0,'-81'35'12'0,"42"21"2"16,22-34 11-16,-4 9-22 15,6 10 0-15,1 0 1 16,4 0 0-16,3 3-6 16,3-10 1-16,11-9 3 15,7-3 1-15,4-16-5 16,10-6 1-1,22-34-10 1,-12-4 0-16</inkml:trace>
  <inkml:trace contextRef="#ctx0" brushRef="#br0" timeOffset="53587.0782">23721 8880 36 0,'-4'6'18'0,"-20"10"-13"0,20-6 24 15,-7 12-29-15,-3 3 1 16,-7 0-1-16,0 9 1 15,3 10-4-15,4 0 0 16,0-3-7-16,4 0 1 16,6-4-2-16,-3-6 0 15</inkml:trace>
  <inkml:trace contextRef="#ctx0" brushRef="#br0" timeOffset="53787.346">23343 9263 40 0,'0'-13'20'0,"7"-2"-21"0,0 8 40 0,8 1-36 16,9 0 0-16,8-4 0 15,7 1 0-15,0 0-5 16,-4-1 1-16,-3 1-1 16,-4 2 1-16,0 4-10 15,-3 3 1-15,-4 7-4 16,-3 8 1-16</inkml:trace>
  <inkml:trace contextRef="#ctx0" brushRef="#br0" timeOffset="54313.3614">23354 9476 38 0,'-46'22'19'0,"25"-10"-16"0,21-8 34 16,0-1-35-16,0-3 1 15,7 0 1-15,3-3 0 16,5-4-5-16,9-5 0 15,8-1 3-15,7-2 0 16,3-7-6-16,-3-3 0 16,0-4-5-16,-11 4 0 15,-3 3-3-15,-8 3 0 16,-3 4 1-16,-6 5 0 16,-8 7 7-16,-8 13 0 15,-2 5 7-15,-4 7 1 16,-4 0 3-16,-7 6 1 0,-3 7-1 15,4 3 0 1,-1-7-3-16,4 13 0 0,0-3-3 16,10-4 0-16,4-2-4 15,3-7 1-15,11-9-3 16,8-7 0-16,6-12-3 16,-4-9 1-16,1-7-2 15,0-3 0-15,-8 1 3 16,-3-1 0-16,-7 0 5 15,-7 3 1-15,-3 4 5 16,-15 5 0-16,0 4 5 16,1 6 0-16,6 1 2 15,0-1 1-15,8 0-3 16,3 0 1-16,0 0-4 16,7 0 1-16,0-3-4 15,17-6 1-15,11-3-6 0,8-4 1 16,6-3-9-1,0-2 1-15,1-1-7 0,3 0 1 16</inkml:trace>
  <inkml:trace contextRef="#ctx0" brushRef="#br0" timeOffset="55770.3466">24310 8908 25 0,'-28'-9'12'0,"3"3"-5"0,18 6 12 0,-4-3-16 16,-6 3 0-16,-4 3 2 15,-4 0 0-15,4 3-7 16,0 7 1-16,3 6 5 16,7 2 0-16,4 8-2 15,4 8 1-15,6 13 0 16,1 4 0-16,-4 2-1 15,0 1 1-15,-4-10-1 16,-3 0 1-16,-3 0-1 16,-5 0 1-16,1-10-2 15,-3 1 0-15,3 3-6 16,0-10 1-16,6-6-8 16,1-6 0-16,11-13-2 15,3-6 0-15</inkml:trace>
  <inkml:trace contextRef="#ctx0" brushRef="#br0" timeOffset="55936.0114">23894 9438 36 0,'0'-9'18'0,"10"0"-19"0,-3 2 34 15,7 1-33-15,15-3 1 16,2-1 0-16,8-2 1 16,3-4-4-16,1-3 1 15,-4 3-4-15,-1 1 1 16,-2-1-6-16,-5 0 0 15,-2 4-1-15,-5 6 0 16</inkml:trace>
  <inkml:trace contextRef="#ctx0" brushRef="#br0" timeOffset="56211.2979">24335 9363 24 0,'-22'53'12'0,"5"-27"-6"0,13-20 23 0,1 3-26 16,3 4 1-16,0-4 1 15,3 1 1-15,4-4-8 16,0-3 1-16,4-3 4 15,0-3 1-15,-1 0-3 16,4 0 1-16,-3 3-2 16,-1 0 1-16,1 3-1 15,-4 0 0-15,0 3 0 16,0 0 1-16,-3 4-1 16,-1-1 0-16,-3 1 1 15,0-1 0-15,0-3 0 16,0 1 0-16,4-4-5 15,-4 0 1-15,3-3-5 16,4-6 0-16,0-4-5 0,4-2 0 16</inkml:trace>
  <inkml:trace contextRef="#ctx0" brushRef="#br0" timeOffset="56533.2759">24627 9354 24 0,'11'6'12'0,"-18"25"-3"0,0-24 17 16,-4 2-22-16,-6 4 0 15,-5-1 5-15,5 4 0 0,3-4-11 16,3-2 1-16,4-1 6 16,0-3 1-16,7-2-2 15,11-4 0-15,3-4-3 16,7-2 0-16,7 0-1 16,4-4 1-16,0 1-1 15,-4 0 1-15,-3-1-2 16,-4 7 1-16,-4 3 1 15,1 0 0-15,-4 0 0 16,-3 3 1-16,-4 4 0 16,-7 5 0-1,-4 10 0 1,1-3 0-16,3-4-7 16,0-2 0-16,3 3-9 15,4-7 0-15,4-6-3 16,3-3 1-16</inkml:trace>
  <inkml:trace contextRef="#ctx0" brushRef="#br0" timeOffset="56756.7534">24973 9332 38 0,'-17'31'19'0,"-15"7"-19"0,28-32 35 16,-3 0-32-16,4 1 1 15,-1-1 0-15,4 3 0 16,0 1-6-16,4-4 0 0,3-3 4 16,3-3 1-16,1-3-7 15,7 0 1-15,-4 0-8 16,0-4 1-16,14-2-4 16,0-4 1-16</inkml:trace>
  <inkml:trace contextRef="#ctx0" brushRef="#br0" timeOffset="56966.9647">25227 9062 44 0,'-14'-12'22'0,"35"8"-15"15,-21 4 42-15,7 0-46 16,4 0 1-16,-1 0 2 16,1 0 0-16,0-3-8 15,3 3 1-15,-4-3 4 16,8-3 1-16,0 0-6 15,-1-4 0-15,4 4-7 16,-3-4 0-16,0 1-7 16,-4 0 0-16,0-1-2 15,0 1 0-15</inkml:trace>
  <inkml:trace contextRef="#ctx0" brushRef="#br0" timeOffset="57132.5727">25418 8817 38 0,'-18'16'19'0,"0"22"-12"0,11-26 36 15,0 10-41-15,-3 10 1 16,-8 5 0-16,-3 7 1 0,-4 13-6 16,4-1 1-16,0-3-1 15,7 1 0-15,10-14-9 16,8-5 0-16,10-10-4 16,11-6 0-16</inkml:trace>
  <inkml:trace contextRef="#ctx0" brushRef="#br0" timeOffset="57311.2142">25513 9150 41 0,'-14'28'20'16,"-14"13"-20"-16,21-22 36 0,-11 9-36 16,4 6 0-16,0-2 0 15,0-1 1-15,3 4-3 16,0-4 0-16,1-3-8 15,6-3 1-15,8-3-3 0,6-9 0 16</inkml:trace>
  <inkml:trace contextRef="#ctx0" brushRef="#br0" timeOffset="57486.75">25492 9015 42 0,'-11'-22'21'0,"15"6"-27"0,-4 16 41 15,0 0-36-15,7 0 1 16,3 0-8-16,1 4 1 16,3 2 2-16,0 3 0 0,-3 10-6 15,10 3 0 1</inkml:trace>
  <inkml:trace contextRef="#ctx0" brushRef="#br0" timeOffset="57693.1644">25605 9319 27 0,'-18'47'13'0,"14"-9"-2"0,4-35 24 0,0 0-29 15,-3 0 1-15,3-3 2 16,-4-3 1-16,4 3-13 16,0-9 1-16,4-7 8 15,-1-3 0-15,1 0-3 16,-4-3 0-16,3 4-2 16,-3-1 0-16,0 0-2 15,0 10 1-15,0-1-7 16,0 10 0-16,8 0-8 15,6 3 1-15,0 4-3 16,3-4 1-16</inkml:trace>
  <inkml:trace contextRef="#ctx0" brushRef="#br0" timeOffset="57989.4168">25756 9341 34 0,'-14'13'17'0,"0"18"-10"0,11-28 31 16,-4 3-33-16,3 1 1 15,4-4 2-15,0 0 1 16,0-3-12-16,7-6 1 16,7-4 6-16,4-2 0 15,3-4-3-15,0 0 1 0,0 1-2 16,-3 2 0-16,0 1-1 16,-1 9 1-16,1-1 0 15,-1 8 1-15,-2 5 0 16,-5 3 0-16,-3 7 1 15,0-3 0-15,-3 0 0 16,-4-1 1-16,0 1-8 16,3 0 1-16,4 3-13 15,8-1 1-15,-5-5-2 16,4-4 0-16</inkml:trace>
  <inkml:trace contextRef="#ctx0" brushRef="#br0" timeOffset="58423.7357">26522 8934 41 0,'-14'12'20'0,"14"1"-23"0,0-10 38 0,3 3-35 16,1 0 0-16,3-3 1 16,7 1 0-16,7-4-4 15,0-7 0-15,4 1-4 16,7 0 1-16,7-4-6 15,-1 4 1-15</inkml:trace>
  <inkml:trace contextRef="#ctx0" brushRef="#br0" timeOffset="59082.0548">26871 8924 24 0,'-32'16'12'0,"-49"18"-7"0,60-24 17 16,-7 2-17-16,7-2 0 15,-15 12 2-15,5 0 1 16,2-4-10-16,5-2 1 15,6-3 6-15,7-4 1 16,8 0-3-16,6-2 0 16,8-4-2-16,3-3 1 15,4-3-2-15,3-4 1 16,4 1-2-16,-1-3 1 16,5 2-3-16,-5-2 0 0,-3 3-2 15,-3-1 0-15,-4 7-1 16,-10 0 0-16,-4 7 0 15,-11-1 1-15,-3 0 2 16,0 4 0-16,0 2 2 16,-4 1 0-16,1-1 3 15,-1 1 0-15,4 3 1 16,0-1 0-16,0 4 0 16,-1 3 0-16,1 6-1 15,-3 7 0-15,3-4-1 16,-1-6 1-16,5 0-1 15,-1-3 1-15,4-3 0 16,0-3 0-16,4-4 1 16,-1-2 0-16,4-7-1 15,0-3 1-15,7-3-1 16,4 0 0-16,-1-10-1 16,4 0 1-16,4-2-2 0,0 2 0 15,-1-2 0-15,1 2 0 16,-4 4-1-16,0 2 1 15,-3 7 0-15,-4 3 1 16,-4 4 0-16,-3 5 0 16,-3 1 1-16,-4-1 1 15,-4 4 1-15,1 0 0 16,-1-4-1-16,4 1 0 16,0-1-1-16,3-2 0 15,4-4-1-15,0-3 1 16,8-3-3-16,-1-3 0 0,3 0-6 15,1-3 1-15,-1-1-6 16,1 1 1-16,-4 0-6 16,11-7 0-16</inkml:trace>
  <inkml:trace contextRef="#ctx0" brushRef="#br0" timeOffset="59294.3113">26356 9015 38 0,'-7'9'19'0,"3"4"-23"15,4-10 33-15,8 3-29 16,2 4 0-16,1-1 1 16,-1 4 0-16,4-1-5 0,4 1 0 15,0-4-4-15,-1 4 0 16,1-1-2-16,-7 1 0 15</inkml:trace>
  <inkml:trace contextRef="#ctx0" brushRef="#br0" timeOffset="59896.6632">26430 9278 16 0,'-32'16'8'0,"-10"-13"0"0,35-3 11 16,0 0-16-16,3 0 0 16,1 3 2-16,6 1 0 0,4-1-6 15,4 3 0-15,3 0 4 16,0 4 1-16,-3-4-2 15,-1 3 0-15,1-2-1 16,-4 2 0-16,0 4 0 16,-7-1 0-16,0 1 1 15,-7-1 0-15,-7 4 0 16,-7 3 0-16,-4-1 1 16,0 1 0-1,4-3 0 1,7-4 0-16,11-2-1 15,6-4 0-15,8 0-1 16,6-2 1-16,1-4-1 16,0-4 0-16,3-5-1 15,3 3 1-15,5-1-1 16,2-2 0-16,-2 0-1 16,-5-1 1-16,-2 4-3 15,-5 0 1-15,-3 3-1 16,-3 3 0-16,-4 3-2 0,-7 3 1 15,-4 3-3-15,-3 1 1 16,-3 2-1-16,-4 1 1 16,-4 6-1-16,0-4 1 15,1 1 1-15,-1 0 0 16,0-1 3-16,-6 4 0 16,6-3 4-16,4-4 0 15,-4 1 3-15,4-4 0 16,4-5 1-16,3 2 1 15,7-3-1-15,7-3 1 0,0 3-2 16,3-6 0-16,1-3-3 16,3-1 0-16,4-2-1 15,6-4 1-15,1 4-5 16,3 0 1-16,0-1-6 16,1-2 1-16,-5 5-5 15,8 4 1-15</inkml:trace>
  <inkml:trace contextRef="#ctx0" brushRef="#br0" timeOffset="60453.2034">26420 9793 27 0,'-22'12'13'0,"1"-12"-2"0,18 3 21 15,6-3-30-15,4 0 0 16,0 4 3-16,4-8 1 15,-1 1-7-15,5 0 1 16,2 0 3-16,4-6 1 16,1-1-2-16,-1-2 1 15,3-1-2-15,1-6 0 16,-4 4-5-16,0-1 0 16,-3 0-3-16,-4 1 0 15,-3 5-2-15,-4 1 1 0,-4-4-1 16,-6 7 1-16,-1 0 3 15,-3 6 1 1,-7 3 4-16,0 6 1 0,0 4 3 16,0 2 0-16,0 4 2 15,0 6 0-15,-1 0 0 16,1 10 1-16,-3-1-1 16,3 4 0-16,0-7-3 15,-1-2 1-15,-2-1-2 16,3-3 0-16,-4-3-4 15,4-3 0-15,7-7-5 16,0-2 1-16,3-7-2 16,1-3 0-16,3-7-1 15,3-2 1-15,1-3 5 16,-8-4 0-16,4 3 6 16,0 4 0-16,4 0 3 15,-4 2 1-15,3-2 0 16,1 3 0-16,-1-1-2 15,4 1 0-15,4 3-6 0,3-3 1 16,7-1-11 0,11-2 0-16</inkml:trace>
  <inkml:trace contextRef="#ctx0" brushRef="#br0" timeOffset="61022.5179">26995 9260 44 0,'-11'0'22'0,"15"-4"-24"0,-4 4 35 0,7 0-33 16,0 0 0-16,7 0 2 15,3 0 0-15,5 0-2 16,-1-6 0-16,3 3-1 15,-2-3 0-15,-1 3-1 16,-4 0 0-16,-6 6-1 16,-4 6 1-16,-7 4-1 15,-7 5 1-15,-7 8 1 16,-7 2 0-16,-4 0 5 16,-3 0 0-16,3 0 1 15,4 1 1-15,0-4 0 16,3-3 1-16,8-4-1 15,2-5 0-15,5 0-4 0,-1-7 1 16,8-6-2-16,7-3 1 16,-1-10-2-16,8 1 0 15,3-1 0-15,0 1 0 16,4 2-1-16,-4 1 0 16,0-1 0-16,-7 4 0 15,0 0-1-15,-3 3 1 16,-1 0 0-16,-2-1 1 15,-1 4 0-15,0 0 0 0,-7 0 0 16,3 0 0-16,1 4-1 16,-1-4 1-16,1 0-6 15,-1 3 1-15,1 0-6 16,3-3 1-16,-7 0-4 16,0 0 0-16,-4 0-1 15,1 0 0-15</inkml:trace>
  <inkml:trace contextRef="#ctx0" brushRef="#br0" timeOffset="61170.9178">27129 9445 29 0,'-22'6'14'0,"1"19"-9"0,18-16 29 0,-4 7-33 15,-4 6 1-15,1 6 0 16,2 4 0-16,1 5-3 16,0 4 0-16,4-3 0 15,-1-1 0-15,1-5-5 0,3-1 0 16,0 0-5-16,3-6 0 15</inkml:trace>
  <inkml:trace contextRef="#ctx0" brushRef="#br0" timeOffset="61509.9746">26935 9749 29 0,'-15'-13'14'0,"33"-12"-7"0,-14 22 22 16,3-6-28-16,3 2 1 15,-3 4 0-15,0 0 1 0,4 3-4 16,-4 3 0-16,4 4 0 16,-4-1 1-16,0 3-3 15,-4 4 0-15,-3 6-1 16,0-1 1-16,-3 7 1 16,-4 1 0-16,0-1 4 15,0 0 1-15,0-6 2 16,3-4 1-16,0 1 0 15,1-7 1-15,3-2-2 16,3-4 1-16,5-10-3 16,2 1 0-16,4-6-6 15,7-4 1-15,8-9-6 16,-1 0 0-16,4-10-6 16,13 4 0-16</inkml:trace>
  <inkml:trace contextRef="#ctx0" brushRef="#br0" timeOffset="61649.5218">27446 9517 30 0,'-14'15'15'0,"-4"14"-10"0,11-23 21 16,0 3-25-16,-3 10 0 15,-1 3 0-15,1 0 0 16,2-3-2-16,5 0 1 16,6-7-4-16,5-5 1 15,2-7-7-15,8-4 1 16</inkml:trace>
  <inkml:trace contextRef="#ctx0" brushRef="#br0" timeOffset="62017.644">27615 9068 42 0,'0'-3'21'0,"0"13"-21"15,0-4 37-15,-3 10-34 16,3 6 1-16,-4 9 2 15,1 13 0-15,-4 9-7 16,0-6 1-16,0 6 5 16,-4 1 1-16,1 8-2 15,2 7 0-15,1-3-1 16,-3 6 1-16,-4-6-1 16,0-12 1-16,0-1-2 15,-4-9 1-15,0-7-1 16,-3-5 1-16,0-7-1 15,0-6 0-15,3-4-1 16,4-5 1-16,-4-4-1 16,-3-6 0-16,4-3-3 0,2-3 0 15,1-1-6 1,4 1 0-16,3-3-11 0,3-1 1 16,15-2-3-16,-4-1 0 15</inkml:trace>
  <inkml:trace contextRef="#ctx0" brushRef="#br0" timeOffset="63935.4763">28314 9037 29 0,'7'-9'14'0,"-11"5"-5"16,4 4 14-16,-3 0-21 16,-4 0 1-16,-4 4 1 15,-6 5 0-15,-4 13-5 16,-4 6 0-16,-3 4 3 15,-1 5 1-15,-2-2-2 16,-1-1 0-16,0 7-1 16,4-7 1-16,3-5-1 15,8-4 1-15,6-3-1 16,0 0 1-16,8 0 0 0,-1 0 1 16,4 3-1-16,0 0 1 15,-3-3 0-15,3 9 1 16,0-3-1-16,0 0 0 15,0 4-1-15,-4-7 1 16,4-3-1-16,0 0 0 16,0-7-1-16,-3 1 1 15,3-3-1-15,0-1 1 16,3-6-2-16,1-6 1 16,3-3-3-16,3-6 0 0,1-4-2 15,0-5 1-15,-1-7-1 16,1-4 1-16,-4-2 0 15,10 0 0-15,-2-4 2 16,2 4 0-16,4-7 1 16,-3 7 1-16,3-4 0 15,-3 4 0-15,-1 3 1 16,1-1 0-16,-4 7 0 16,0 4 1-16,0 5 0 15,1 4 0-15,-1 6 0 16,0 3 0-16,3 3 0 15,-2 6 0-15,6 1 0 16,-7 5 0-16,-4 4-1 16,1 0 1-16,-7-3-1 15,-8 2 0-15,-3 4 0 16,0 0 0-16,-4 3 0 0,1 0 0 16,-1-3 0-16,1 7 0 15,-1-7-4-15,0 3 0 16,4-7-6-16,0-2 0 15,7 0-5-15,-3 3 1 16</inkml:trace>
  <inkml:trace contextRef="#ctx0" brushRef="#br0" timeOffset="64111.7641">28123 9532 22 0,'-3'-9'11'0,"17"-4"-9"0,-7 10 12 0,0 0-14 16,0 0 1-16,7 3-1 16,-3 0 1-16,3 0-3 15,0 3 1-15,-7 0-5 16,7 0 1-16</inkml:trace>
  <inkml:trace contextRef="#ctx0" brushRef="#br0" timeOffset="64445.481">28141 9601 21 0,'-7'0'10'0,"7"-6"-6"16,0 6 14-16,7-3-17 0,0 0 0 15,0 0 0-15,4 3 1 16,3-3-3-16,4 3 1 16,-1 0 0-16,1 0 0 15,-1 3-3-15,-2 0 0 16,-5 0-2-16,-3 3 0 15,-7 7-1-15,-3-1 0 16,-11 10 2-16,3 0 1 16,-7 3 5-16,-3 0 0 15,4-6 4-15,-1 0 1 16,4-3 0-16,3-1 1 16,4-5-1-16,4-7 0 15,3 0-3-15,10-9 1 16,4-7-5-16,7-2 0 0,4-4-7 15,7-3 1-15,10-3-4 16,8 0 0-16</inkml:trace>
  <inkml:trace contextRef="#ctx0" brushRef="#br0" timeOffset="64944.0041">28681 9288 30 0,'0'-13'15'0,"25"-18"-15"16,-18 25 27-16,10 3-26 15,-3-4 1-15,4 4 1 16,3 6 0-16,-3 7-4 16,3-4 0-16,-3 3 3 15,-1 4 0-15,1 3-1 0,-11 2 0 16,-7 1 0-16,-4 6 0 16,-6-3 0-16,-8 0 0 15,1 0-1-15,-5-3 0 16,1 0 0-16,4-7 0 15,2 1-1-15,8-4 1 16,0-2 0-16,7-7 0 16,0 0 0-16,7-7 0 15,4-2 0-15,0 3 1 16,3-1-2-16,0 1 1 16,-4 0-1-16,-3-4 0 15,-3 4-2-15,-4 6 1 16,-7 0 0-16,-4 3 0 15,-3 7 0-15,-3 5 1 0,-5 7 3 16,1 0 0-16,0 10 3 16,3-1 0-16,4 7 1 15,0-4 1-15,7 4-1 16,0-4 1-16,4-2-3 16,3-4 1-16,7-6-3 15,3-10 1-15,11-2-6 16,4-7 0-16,3-6-7 15,8-4 1-15,13 1-7 16,11-10 0-16</inkml:trace>
  <inkml:trace contextRef="#ctx0" brushRef="#br0" timeOffset="65404.973">29492 9119 35 0,'-74'0'17'0,"42"28"-22"0,22-19 25 16,-1 10-18-16,1 0 1 15,-4 3 0-15,10 3 0 16,-3-6-4-16,7-1 1 16,7-2 2-16,-3 3 0 0,6-7-1 15,-6 4 0 1,-1 0 0-16,1 0 0 0,-4-4-1 15,-4 1 0-15,1-1 0 16,-1 1 1-16,1-4 0 16,-4 1 0-16,7-1 0 15,0-3 0-15,0 0 0 16,10-2 0-16,1-1 0 16,-1-3 0-16,-3 3 0 15,11-3 0-15,-4 0-1 16,0 3 0-16,0 0-1 15,-3 3 1-15,-4 4-2 16,-14-1 0-16,7 7-1 16,-11 3 0-16,-3 3-2 15,-10 3 0-15,2 0 0 16,5 3 1-16,-4-3-3 16,3 3 1-16,4-3-2 15,3-6 0-15,4 0 1 0,4-6 0 16</inkml:trace>
  <inkml:trace contextRef="#ctx0" brushRef="#br0" timeOffset="65542.2348">29482 9667 13 0,'38'-22'6'0,"-9"0"-10"0,-19 16 11 16,1-3-12-16,10 2 0 15</inkml:trace>
  <inkml:trace contextRef="#ctx0" brushRef="#br0" timeOffset="66342.3584">29729 9194 27 0,'7'-19'13'0,"7"-9"-9"0,-7 18 26 15,7 1-28-15,4-4 0 0,3 1 0 16,7 2 1-1,0 1-4-15,0 3 1 0,4 3 2 16,-4 6 0-16,4 3-1 16,-11 0 0-16,-3 4 0 15,-4 2 1-15,-7 1-1 16,-3 2 0-16,-15 4-4 16,0 3 1-16,-3 0-4 15,-7 0 0-15,-4 0-2 16,-6-3 1-16,10-7 0 15,-1 1 0-15,1-4 3 16,7-2 1-16,0-4 3 16,7 3 1-16,-4-3 1 15,11-6 0-15,0-3 0 16,0 0 0-16,11-1-1 16,-4-2 0-16,-3 3-1 15,6-1 1-15,-10 7-1 16,-3 0 0-16,-4 7 0 15,-4 5 1-15,-7 7 2 0,1 6 0 16,-1 0 2-16,-3 0 0 16,-4 3 3-16,11 1 0 15,0-1 0-15,3 0 1 16,8-9-2-16,6 3 1 16,4-6-3-16,4-4 1 15,0-3-4-15,10-2 1 16,0-7-2-16,7-3 0 15,0-4-7-15,8-2 1 16,6-4-9-16,7 1 1 16,4 2-4-16,7-8 0 0</inkml:trace>
  <inkml:trace contextRef="#ctx0" brushRef="#br0" timeOffset="67227.5309">30660 8955 36 0,'-46'-3'18'0,"4"10"-25"15,31-1 32-15,-6 3-22 16,-12 7 0-16,5 6 2 16,-12 9 0-16,12 1-7 15,-5 5 1-15,5-5 3 16,3-4 1-16,-1-6-4 0,15-7 0 15,-3 1-4-15,6-3 0 16,4-7-2-16,0-6 1 16,7-9-1-16,7-7 1 15,-3-3 2-15,10-3 0 16,-3 3 4-16,3 4 0 16,4-1 2-16,-1 3 0 15,5 1 0-15,2-1 0 16,1 4 0-16,3 6 0 15,-3-4-2-15,-11 7 1 16,4 4-1-16,-11 2 1 0,-3 0-1 16,-11 7 0-16,-11 2 0 15,-14 7 0-15,-3-3-1 16,0 3 0-16,0 0 0 16,3-6 0-16,0 3 0 15,11-10 0-15,0-3 0 16,3-3 0-16,1-3 1 15,-1 0 0-15,11-3 0 16,-3-3 0-16,3 6 0 16,0-3 0-16,0-3 0 15,0 6 0-15,0 0 0 16,0-10 0-16,0 10 0 16,0 3 0-16,0 7 0 15,-7 2 1-15,7 7-1 16,-7 6 1-16,0 3 0 15,-7-3 0-15,3 1-1 16,0 2 1-16,8 0-1 16,-4-3 1-16,0 0-1 0,3-6 1 15,1-3-1-15,-1-4 0 16,4 1 0-16,4-7 1 16,-1-3-1-16,4-6 1 15,4-3-1-15,-1-10 1 16,1 3-1-16,0 4 1 15,-4 0-1-15,-4 2 0 0,-3 7 0 16,-7 0 0 0,-3 7 1-16,-1 2 1 0,-10 0 0 15,7 1 1-15,-4 6 0 16,0-4 1-16,8 7 1 16,-1-7 0-16,1 4-1 15,3 0 0-15,3 0-1 16,-3-1 0-16,7-5-1 15,11-4 0-15,-1-6-3 16,4-3 0-16,7-7-7 16,8-2 0-16,6-1-5 15,11-2 0-15</inkml:trace>
  <inkml:trace contextRef="#ctx0" brushRef="#br0">30925 8999 18 0,'-11'3'9'0,"-3"19"1"0,7-12 6 16,-4 6-14-16,-6 5 0 15,-5 5 4-15,5 8 0 16,-4-6-7-16,-1-3 1 0,5-3 4 15,3-3 0-15,7 3-1 16,3-9 0-16,8-4-2 16,13-3 1-16,1-3-1 15,-4 1 0-15,11-8 0 16,-1-2 0-16,-2-3-1 16,6-4 1-16,-7 1-2 15,4-4 0-15,-11 7-3 16,7-4 1-16,-11 7-2 15,-2 3 1-15,-8 3 0 16,-8 3 0-16,-6 3 1 16,-7 3 0-16,4 4 3 15,-1 3 0-15,-3-7 0 16,10 0 0-16,1 4 0 16,-1-4 1-16,4-2 1 15,3 2 1-15,4-6-1 16,4 4 0-16,3-4 0 15,-3 3 1-15,10 0-1 16,-4 4 0-16,1-4-2 16,-1 0 1-16,1 0-1 0,-7 4 1 15,-4-4-2-15,0 4 1 16,-11 2-2-16,0-3 0 16,1 1-2-16,-1-1 1 15,-6 1-1-15,-8-1 0 16,0 1 0-16,0-4 1 15,1 0 2-15,3 0 0 16,6-3 2-16,1 1 1 16,7-1 1-16,4-3 1 15,3 0-1-15,7-3 0 0,3-1-1 16,1-2 1-16,7 3-2 16,-4 0 1-16,0-3-2 15,0-4 1-15,-3 1-2 16,3 3 1-16,-7-1 0 15,0 4 0-15,-7-3-1 16,0 6 0-16,0 0 0 16,0 3 0-16,0 3 0 15,-4 1 1-15,1 5 0 16,-4 4 0-16,0 3 0 16,-4 6 1-16,0 6-1 15,-6 13 1-15,6-3 0 16,-6 3 0-16,2-4-1 15,1 1 1-15,0-6-1 16,-3-4 0-16,13-12-1 16,-3 3 0-16,4-13-2 0,-5-3 1 15,8-6-1-15,8-9 0 16,-5-7-1-16,4-6 1 16,-3-3 0-16,3 3 1 15,-7 4 2-15,-7-1 0 16,3 3 3-16,-6 0 0 15,-8 10 2-15,-3 9 1 16,3 0-1-16,0 1 1 16,4 2-1-16,4-3 1 0,-1 0-3 15,4-3 1 1,4 3-2-16,3 0 0 0,14 0-2 16,3-6 1-16,4-3-4 15,8 0 1-15</inkml:trace>
  <inkml:trace contextRef="#ctx0" brushRef="#br0" timeOffset="69266.4816">31411 9329 22 0,'-10'25'11'0,"-8"31"-7"0,4-46 11 0,-4 5-13 16,-3 4 1-16,0 3 2 16,-7 0 1-16,-11 0-7 15,7 0 0-15,4-3 5 16,0-13 1-16,3 0-2 15,4-6 1-15,7-6-3 16,3-7 1-16,1-5-1 16,10-4 1-16,10-3-2 15,15-4 1-15,0 1-2 16,10-3 0 0,7 6 0-16,-3 0 1 0,0 6 0 15,-7 3 0-15,-1 10 1 16,-9 9 1-16,2 6 1 15,-10 10 1-15,-3 0 0 16,-4 6 0-16,-7 3 0 16,-7 4 0-16,-4 2-1 15,8-3 0-15,-4 10-6 16,-4-6 1-16,11-1-6 16,0-9 1-16,0-3-8 0,11-3 0 15</inkml:trace>
  <inkml:trace contextRef="#ctx0" brushRef="#br0" timeOffset="69492.9184">31602 9351 36 0,'7'-13'18'0,"35"4"-15"0,-24 9 26 0,14 0-27 15,3 0 1-15,0 3 0 16,4-3 0-16,-4-3-4 15,-3 3 1-15,0-4 0 16,-4 1 0-16,0-3-10 16,-3 3 1-16,-7 3-3 15,3-6 0 1</inkml:trace>
  <inkml:trace contextRef="#ctx0" brushRef="#br0" timeOffset="69668.3201">31979 9128 26 0,'-21'47'13'0,"-7"53"-8"16,17-68 19-16,-13 5-24 15,-1 10 1-15,-7 7-1 16,-7 11 1-16,1 11-1 0,13-4 0 16,0-3 0-16,4-13 1 15,0-2-4-15,3-14 0 16,8-8-6-16,6-7 0 15</inkml:trace>
  <inkml:trace contextRef="#ctx0" brushRef="#br0" timeOffset="69969.2671">31739 9507 19 0,'-14'3'9'0,"-14"1"-6"0,18-1 10 0,-1 0-11 16,-7 9 0-16,1-2 4 16,-5 2 1-16,-6 4-7 15,7-7 0-15,3 7 6 16,-3 0 0-16,11 0-1 16,-1-7 0-16,1-6-2 15,10 3 1-15,0 1-2 16,7-11 0-16,3-2 0 15,4-3 0-15,4 3-3 16,0-1 0-16,-4 1-5 16,7 0 1-16,4-1-7 15,-4 4 0-15</inkml:trace>
  <inkml:trace contextRef="#ctx0" brushRef="#br0" timeOffset="70334.5614">31937 9498 31 0,'-7'-3'15'16,"-14"9"-10"-16,10-3 22 0,-6 3-26 16,-5 4 1-16,1 2 1 15,11 1 1-15,-8-4-4 16,14 4 0-16,-3-1 2 16,7 1 1-16,11-4-1 15,0 1 0-15,6-4-1 16,1 0 1-16,-4 1-3 15,4-1 1-15,3-3-6 16,-4 0 1-16,-2 3-7 16,-1-2 0-16</inkml:trace>
  <inkml:trace contextRef="#ctx0" brushRef="#br0" timeOffset="70725.5655">31542 9743 19 0,'7'3'9'0,"-4"-10"5"15,-3 1 5-15,0 6-15 16,0 0 1-16,-3-3 2 16,-4 3 1-16,-4 3-9 15,-3 3 0-15,-3 1 6 16,-5 2 1-16,-6 4-3 15,-11 2 1-15,11 1-3 16,-7-3 0-16,10 5-8 16,4-5 0-16,10-4-6 15,8 4 0-15</inkml:trace>
  <inkml:trace contextRef="#ctx0" brushRef="#br0" timeOffset="71041.5557">31591 9714 36 0,'11'-6'18'0,"3"0"-12"0,-14 6 27 16,3 0-31-16,-3 3 1 15,11 3 1-15,-4 4 0 16,7-1-5-16,4 0 1 0,-8 4 3 16,8-1 1-16,-4 4-2 15,4-3 0-15,3-4-1 16,-3 1 0-16,3 2 0 15,0 1 0-15,4-1-1 16,-4-2 1-16,0-1-1 16,0 4 1-1,-3-1-1-15,-4-3 1 0,4 1-2 16,3-1 1-16,0-2-2 16,-3-1 0-16,3 3-6 15,0 1 0-15,-3-1-7 16,3 4 0-16</inkml:trace>
  <inkml:trace contextRef="#ctx0" brushRef="#br0" timeOffset="78781.1584">15677 11276 21 0,'-28'0'10'0,"32"-41"-3"0,-1 26 11 0,15-11-13 16,7-11 0-16,13-7 5 16,12-19 1-16,-1-3-13 15,4 10 1-15,4 6 7 16,-5 9 1-16,-2 6-3 15,3 7 1-15,3 3-3 16,-3 3 1-16,-3 0-2 16,-5 7 1-16,-6 2-1 15,-4 4 1-15,-6-1-4 16,-1 4 0-16,-7 0-5 16,-7-1 0-16,0 4-6 15,-3-3 0-15,-8-3-2 16,-6-4 0-16</inkml:trace>
  <inkml:trace contextRef="#ctx0" brushRef="#br0" timeOffset="79031.5027">16351 10454 22 0,'7'-15'11'0,"22"-7"-7"0,-19 22 18 16,4-3-19-16,7 3 1 16,1 3 2-16,-1 9 1 15,0 1-8-15,-3 3 1 16,-1-4 5-16,-3 4 1 15,-3-1-1-15,-4 4 0 16,-7 3-1-16,-4 3 0 16,1 0-1-16,-4 0 0 0,-7-3-2 15,0-3 1-15,-1 0-4 16,1-3 0-16,0-4-6 16,4-5 0-16,6-7-7 15,15-4 1-15</inkml:trace>
  <inkml:trace contextRef="#ctx0" brushRef="#br0" timeOffset="79245.5861">16835 10294 30 0,'0'44'15'0,"-50"47"-7"15,40-69 19-15,-5 10-26 16,1 11 1-16,-3 1 1 15,3 7 0-15,-4 2-4 0,4 3 1 16,3-2 1-16,1-10 1 16,3-10-5-16,0-6 0 15,3-9-7-15,1-10 1 16,3-12-3-16,3-15 1 16</inkml:trace>
  <inkml:trace contextRef="#ctx0" brushRef="#br0" timeOffset="79475.2868">16711 10404 17 0,'32'-63'8'0,"24"26"-2"0,-38 34 11 0,3 9-14 16,0 3 1-16,0 1 4 15,-3 2 1-15,-4 7-10 16,-7 6 1-16,-7 3 7 16,-3 1 1-16,-8-4-2 15,-14 3 1-15,1-3-3 16,-1 0 0-16,0-3-2 15,4-3 1-15,4-3-9 16,2-7 0-16,5-3-8 16,10-6 1-16</inkml:trace>
  <inkml:trace contextRef="#ctx0" brushRef="#br0" timeOffset="79819.2284">17103 10410 20 0,'-11'10'10'0,"1"2"4"0,6-5 3 16,-10 8-13-16,-4 4 1 16,-3 0 3-16,-7 3 1 15,3 0-10-15,7 0 1 16,4 0 6-16,4-3 1 16,-1-4-3-16,11-5 1 15,4-4-2-15,6-6 1 16,4-3-3-16,1-3 1 15,2-4-1-15,1 1 0 16,-1-4-1-16,-2 4 1 16,-5-1-1-16,1 4 0 15,-4 3 0-15,0 0 0 16,-4 6 0-16,1 3 0 16,-4 4 0-16,0 2 0 0,0 1 0 15,-4 2 1-15,4 1-1 16,0-3 1-16,0-1-8 15,0-2 1-15,4-1-9 16,3-6 0-16</inkml:trace>
  <inkml:trace contextRef="#ctx0" brushRef="#br0" timeOffset="80285.0726">17201 10448 16 0,'4'3'8'0,"-1"-9"6"0,-3 9-4 15,0-3-7-15,0 6 0 16,-3 4 4-16,-1 2 0 0,1 4-8 16,-4 0 1-1,0 2 6-15,0 1 0 0,-4 3-1 16,4-3 1-16,4-3-2 16,-1-4 0-16,1 1 0 15,-1-4 1-15,0-2-2 16,4-4 1-16,4-10-1 15,0-5 0-15,3-4-1 16,3 0 0-16,4-9-1 16,0 0 0-16,0 0 0 15,4-3 0-15,-4 3-3 16,4 3 0-16,3-3-5 16,0 6 1-16,4 3-7 15,0 4 0-15,-1 2-3 16,5 4 0-16</inkml:trace>
  <inkml:trace contextRef="#ctx0" brushRef="#br0" timeOffset="80945.207">17473 10476 31 0,'-14'13'15'0,"0"18"-11"0,14-28 27 15,0 0-28-15,0 1 0 16,3-4 2-16,4 0 1 15,4-4-7-15,3-2 0 32,0-9 5-32,0-4 0 0,-3 3-1 15,-4 0 0-15,-7 4-2 16,-7 6 1-16,-7 6-2 16,-4 3 1-16,-7 6 0 15,-3 4 0-15,0 5 0 16,3-2 1-16,4 3 0 15,4 0 0-15,2-4 0 16,5 1 0-16,3-3 0 16,3-1 0-16,4-6-2 15,7-2 0-15,7-8-6 16,11-2 0-16,0-3-5 16,3 3 1-16,4-10-5 15,-4 0 0-15,0 0 0 16,-3 4 0-16,-4-1 8 15,-3 7 1-15,-8 6 6 16,-3 6 0-16,-7 1 7 16,-3 2 1-16,-1-3 1 15,-3 1 1-15,4-4-2 16,-1 0 0-16,4 0-1 16,0-3 1-16,4-3-3 15,3 0 1-15,7-4-3 0,-3-2 1 16,-1-7-2-16,4 10 1 15,0-6-2-15,0-1 0 16,1 4-1-16,-1 6 1 16,0-1 0-16,-4 8 0 15,1 2 1-15,-4 3 0 16,-4 7-1-16,-3-4 1 16,-3 4-1-16,-4 0 1 15,0 3-1-15,0-4 1 0,0 1-5 16,0 0 1-16,0-4-8 15,3-2 1-15,1-4-7 16,6-6 0-16</inkml:trace>
  <inkml:trace contextRef="#ctx0" brushRef="#br0" timeOffset="81094.8324">17759 10442 29 0,'3'-28'14'0,"22"3"-2"0,-21 21 16 0,6-2-27 16,1-6 1-16,3-1 0 15,11 0 0-15,3-2-3 16,4-4 0-16,3 0-3 16,0-3 0-16,0 0-7 0,1 0 0 15</inkml:trace>
  <inkml:trace contextRef="#ctx0" brushRef="#br0" timeOffset="81302.8568">18041 10075 43 0,'-21'22'21'0,"-29"34"-15"0,33-37 37 16,-1 19-39-16,-3 6 1 15,3 9 4-15,4-6 1 16,4 0-12-16,6 0 0 0,4-6 7 16,11-4 1-16,10-2-4 15,14-10 0-15,4-6-14 16,7-7 1-16,3-5-8 15,1-4 0-15</inkml:trace>
  <inkml:trace contextRef="#ctx0" brushRef="#br0" timeOffset="81987.6569">18651 10404 19 0,'-7'-19'9'0,"7"29"5"15,0-4-2-15,0 13-9 16,-7 9 0-16,0 10 2 16,-3 9 1-16,-1 6-8 0,-3 10 1 15,-4 6 4 1,1 9 1-16,-5-12-3 0,1-13 1 15,7-9-1-15,4-6 0 16,6-7-5-16,11-12 1 16,0-6-7-16,0-13 1 15,4-13-1-15,-1-9 0 16</inkml:trace>
  <inkml:trace contextRef="#ctx0" brushRef="#br0" timeOffset="82211.3739">18630 10570 20 0,'35'-31'10'0,"15"-7"-9"0,-40 32 19 0,1 3-18 16,0 6 1-16,-1 7 3 16,1-1 1-16,-4 0-7 15,-4 7 0-15,-6 3 6 16,-4 3 0-16,0 3-2 16,-4-3 1-16,1-3-2 15,-5-4 1-15,1-2-2 16,4-4 0-16,-1 1-3 15,1-4 0-15,6-3-5 16,4-6 0-16,7-6-7 16,4-7 0-16</inkml:trace>
  <inkml:trace contextRef="#ctx0" brushRef="#br0" timeOffset="82687.468">18888 10542 15 0,'-4'22'7'0,"-17"13"6"0,18-26 2 15,-5 4-10-15,1-1 1 16,4-2 4-16,-1-4 0 16,1-3-12-16,3-3 0 15,3-6 8-15,1-4 0 16,6-2-3-16,1-4 0 16,3 0-2-16,4-2 0 15,-1-4-3-15,15 0 0 16,-4 0-2-16,1 6 1 15,-1 0-2-15,-3 4 0 0,-4 9-1 16,-11 6 1-16,1 6 2 16,-8 7 0-16,-3 0 2 15,-7 2 0-15,0 4 4 16,0 0 0-16,4-3 1 16,3 0 0-16,3-3 1 15,4-7 1-15,4-6-1 16,3-3 1-16,4-9-3 15,3-4 0-15,0 1-1 16,-3 2 0-16,-1-9-1 16,-3-3 1-16,-3 4-1 15,-8-1 0-15,-6 3 0 16,-4 7 0-16,-7-1 0 16,-4 4 0-16,-3 3 0 15,0 9 0-15,0-3-2 16,7 7 0-16,3-1-7 15,7 1 1-15,4-1-7 0,11 0 0 16</inkml:trace>
  <inkml:trace contextRef="#ctx0" brushRef="#br0" timeOffset="83201.2846">19442 10398 24 0,'-11'-6'12'0,"-3"12"-2"16,10-6 11-16,-3 6-19 16,-3 4 1-16,-1 2 2 15,1 1 1-15,-1-1-7 16,0 1 0-16,4-4 4 0,4 1 0 16,-1 2-1-16,4-2 0 15,4-1-1-15,3 0 0 16,-4 4 0-16,4-1 0 15,-3 1 1-15,3 3 0 16,-7-1 0-16,4 1 1 16,-8 0 0-16,1-1 0 15,-1-2 0 1,-3 3 0-16,0-7-1 0,-4 0 1 16,1 1-1-16,-1-1 0 15,1-2-2-15,-1-1 1 16,0 3-7-16,4-6 1 15,0-3-7-15,7 0 0 16,7-6-4-16,7-6 0 0</inkml:trace>
  <inkml:trace contextRef="#ctx0" brushRef="#br0" timeOffset="84282.118">19417 10417 7 0,'-4'-3'3'0,"4"-1"13"0,0-2-6 0,-3 3-8 15,-1 3 1-15,1 3 1 16,-1 0 1-16,-3 4-6 16,4 8 1-16,-4 1 4 15,0 3 0-15,0 3-1 16,-4 3 1-16,0 3-1 15,1 3 1-15,3 1-1 0,0-7 0 16,3 3-2 0,1-3 1-16,3-3-1 15,0 3 1-15,3-6-1 0,4-6 1 16,0-7-4-16,4-6 1 16,3-3-7-16,0-7 1 15,7 1-4-15,0-4 1 16</inkml:trace>
  <inkml:trace contextRef="#ctx0" brushRef="#br0" timeOffset="84640.2674">19519 10561 31 0,'0'9'15'0,"7"-5"-10"0,0-4 27 0,7 0-30 16,1-4 0-16,2 1 1 15,1 0 0-15,-1-3-4 16,1 0 0-16,-4-7 3 16,0 4 0-16,-3-1-1 15,-4 1 1-15,-4-1-1 16,-6 4 1-16,-4 0-1 16,-7 3 0-16,-11 6-1 15,0 6 0-15,1 1 1 16,-1 2 0-16,4 7 0 15,0 0 1-15,3 0-1 16,4-4 1-16,3 1 0 16,4 0 1-16,4-4-2 0,6-2 1 15,4-4-3-15,4-3 0 16,7-3-6-16,10-6 1 16,4-4-9-16,3-2 1 15</inkml:trace>
  <inkml:trace contextRef="#ctx0" brushRef="#br0" timeOffset="84998.648">19964 10332 25 0,'-14'9'12'0,"-8"13"0"0,19-15 10 0,-4 2-20 16,0 4 0-16,-4 2 0 15,4 4 1-15,0-6-4 16,4-1 1-16,-1 1 1 16,1-1 1-16,3 1-1 15,0-1 1-15,0 1 0 16,0-1 0-16,3 1 1 16,-3 0 0-16,0 2 1 15,0-2 0-15,-3 2-1 16,-1-2 0-16,-3 0 0 15,0-1 0-15,0 1-2 16,-4-1 1-16,1-2-1 16,-4-1 0-16,-1-3-3 0,5 1 0 15,-1-7-6 1,4-4 0-16,7-5-7 0,14-7 0 16</inkml:trace>
  <inkml:trace contextRef="#ctx0" brushRef="#br0" timeOffset="85375.2754">20062 10320 28 0,'15'0'14'0,"-12"-13"-1"0,-3 13 16 0,0 3-26 16,0 3 0-16,-3 4 3 16,-4-1 0-16,-1 7-7 15,-2 3 1-15,-1-4 4 16,-3 4 0-16,4 6-1 15,-1-6 0-15,4 0-2 16,0-3 1-16,3 2-1 16,1 1 0-16,3 3-1 15,0 0 1-15,3 0-1 16,-3 0 0-16,4 0 1 16,-4-6 0-16,0 2 0 15,-4 1 0-15,4 0 0 16,-7-3 0-16,0 3 0 15,0-1 1-15,0 1-1 16,-3-3 0-16,-8-4 0 0,4 4 0 16,0 0-4-16,0-4 0 15,-11 1-9 1,4-1 1-16,0-5-6 0,-4-1 0 16</inkml:trace>
  <inkml:trace contextRef="#ctx0" brushRef="#br0" timeOffset="87762.2862">26980 11517 26 0,'-3'-3'13'0,"3"13"-1"15,0-7 13-15,0 3-22 16,-4 3 0-16,4 1 4 0,-3 12 1 16,-4 0-9-16,-11 12 1 15,4 4 5-15,-7 3 1 16,3 6-2-16,-6 3 0 15,6 0-2-15,-3 0 1 16,-4 0-2-16,0-3 0 16,4-6-1-1,4-9 0-15,2-4-5 0,1-3 0 16,4-3-6-16,3-3 1 16,0-7-6-16,3 4 1 15</inkml:trace>
  <inkml:trace contextRef="#ctx0" brushRef="#br0" timeOffset="88121.2313">26532 12003 19 0,'0'0'9'0,"0"4"-1"0,0-4 8 0,0 0-12 16,4 3 0-16,-4-3 3 15,3 3 0-15,-3 6-8 16,0 1 0-16,4 5 7 16,-4 7 0-16,4 0-2 15,-4 3 1-15,3-6-1 16,1 0 0-16,-1 0-1 16,4-4 1-16,0 1-2 0,0 0 1 15,4-7-1-15,-1 1 1 16,1-7 0-16,3-3 0 15,7-6 0-15,11-1 1 16,3-2-1-16,1-7 1 16,-1-3-2-16,4 1 1 15,-4-1-10-15,0-6 1 16,-3 9-12-16,3 0 1 16</inkml:trace>
  <inkml:trace contextRef="#ctx0" brushRef="#br0" timeOffset="89487.0332">25033 12574 34 0,'0'6'17'0,"18"-6"-5"0,-4 0 17 0,3 4-25 16,5-4 0-16,2 3 1 15,1-6 0-15,0 3-7 16,3 0 1-16,-3 0 4 15,-4-4 1-15,0-2-3 16,0 0 1-16,0-4-6 16,0 1 0-16,-3 0-5 15,-4-1 0-15,0 4-6 16,-3 0 1-16</inkml:trace>
  <inkml:trace contextRef="#ctx0" brushRef="#br0" timeOffset="90402.9237">25294 12389 23 0,'-21'13'11'0,"-4"31"-6"0,18-32 13 16,-7 10-17-16,4 3 1 15,-5 10 0-15,1-1 1 16,0 4-4-16,0-7 1 16,4-3 1-16,-5 1 0 15,-2-4-1-15,-1 0 0 16,4-3-1-16,0-3 1 0,0-4-1 15,0 1 0-15,3-7 0 16,4 1 1 0,4-7-1-16,-1-3 1 0,4 0 1 15,11-10 0-15,10 1 0 16,3 0 0-16,1-4-1 16,3 4 1-16,1-1 0 15,-5 1 1-15,5-1-2 16,-8 1 0-16,-4 0 0 15,1 2 0-15,-7 1 1 16,-1 9 0-16,-13 4-1 16,-4-1 1-16,-8 3-1 15,1 1 1-15,-7-1-1 16,0 4 1-16,3-1-1 16,-6 4 0-16,-1-7 0 15,11 1 0-15,3-4 0 16,1-3 0-16,10 0-1 15,0 0 1-15,7 0-1 16,7 1 1-16,3-4 0 16,1 0 0-16,3 0 0 0,4 0 0 15,-4 0 0-15,-3 0 0 16,-1 0 0-16,-6 0 0 16,0 0 0-16,-4 3 1 15,-7 3-1-15,-4 0 1 16,-3 7-1-16,-7-1 1 15,-4-2-1-15,-3 2 0 16,4 4 0-16,-5-4 0 16,5 4 0-16,-4 0 1 0,3-4-1 15,7-2 1-15,1-4-1 16,3-3 1-16,10-6-1 16,8-3 0-16,3-4 0 15,4 1 0-15,-1 0 0 16,4 2 0-16,1-2 0 15,-5 3 0-15,1-1 0 16,-4 4 0-16,-4 0 0 16,-2 6 0-16,-8 0 0 15,-4 4 1-15,0 5-2 16,-3 7 1-16,0-6 0 16,0 8 1-16,0 5-1 15,0-5 1-15,0 8 0 16,4-1 0-16,-4-9 0 15,0 0 0-15,3-1 0 16,0-2 0-16,1 0-1 16,3-1 1-16,0-5-1 0,-4 2 1 15,4-5-1-15,-3-1 0 16,-1 0-3-16,4 0 1 16,0 1-5-16,0-1 0 15,4-3-4-15,3 3 0 16</inkml:trace>
  <inkml:trace contextRef="#ctx0" brushRef="#br0" timeOffset="90812.191">25541 12643 29 0,'7'-16'14'0,"11"-15"-11"16,-8 25 23-16,12-4-26 16,2 1 1-16,4 3 0 15,4 6 0-15,-4 6-1 16,1 7 0-16,-5 9 1 0,-2 12 0 15,-8 1 0-15,-4-10 0 16,-3 19 0-16,0-4 0 16,0 1-1-16,0-6 1 15,0-1-1-15,1-9 0 16,-1 0-1-16,0-9 1 16,0-7-1-16,0 1 1 15,-4-7-4-15,4-6 1 16,0-10-5-16,0-3 0 15,1-5-2-15,-1-5 0 16</inkml:trace>
  <inkml:trace contextRef="#ctx0" brushRef="#br0" timeOffset="91023.7858">25862 12326 26 0,'-18'-6'13'0,"1"19"-10"0,10-4 25 0,-4 10-26 16,-6 12 1-16,-1 10 2 15,-14 9 0-15,-3 13-6 16,-4 0 1-16,4 6 3 16,-4 0 0-16,0 0-1 15,4 3 0-15,3-10-2 16,8-8 0-16,-1-7-6 16,7-16 0-16,8-12-6 15,3-6 1-15</inkml:trace>
  <inkml:trace contextRef="#ctx0" brushRef="#br0" timeOffset="91175.7684">25382 12841 35 0,'4'0'17'0,"3"15"-15"0,0-8 26 16,0 2-28-16,4 4 0 16,3-1 0-16,3 1 1 15,8-4-6-15,0-3 0 16,17-2-5-16,7-4 0 15</inkml:trace>
  <inkml:trace contextRef="#ctx0" brushRef="#br0" timeOffset="91406.1095">26264 12511 36 0,'-46'13'18'0,"-3"9"-20"0,35-13 30 0,-4 7-28 15,-3 6 1-15,0 0-1 16,0 0 1-16,3-3-3 16,4 0 1-16,7-10-6 15,7 3 0-15,7-12-3 16,11 0 0-16</inkml:trace>
  <inkml:trace contextRef="#ctx0" brushRef="#br0" timeOffset="91757.5902">26335 12587 25 0,'-11'6'12'0,"-28"13"-13"0,29-10 20 15,-11 4-19-15,-4 9 0 16,0 0 0-16,1-4 1 15,-1 1-2-15,4 0 1 16,3-3-1-16,4-4 1 0,3-2-2 16,1-1 1-1,6-3-1-15,1 1 0 0,3-1 1 16,3 0 0-16,1 4 2 16,-1-1 0-16,4 0 3 15,1 1 0-15,-5 6 2 16,1-1 0-16,-4 1-1 15,0 3 1-15,0 3-2 16,-4-4 0-16,1 4-2 16,-1 4 1-16,4-11-7 15,0-2 0-15,4-4-6 16,3-6 0-16,10-6-2 16,4-3 1-16</inkml:trace>
  <inkml:trace contextRef="#ctx0" brushRef="#br0" timeOffset="92250.2329">26296 12744 25 0,'7'-26'12'0,"39"11"-12"0,-32 8 22 15,0 1-22-15,0-3 0 16,0-1 0-16,4 1 1 16,0-4-2-16,3 4 1 15,-3 3-1-15,-4 3 0 16,-4 3-1-16,-3 3 1 15,-3 6-1-15,-8 4 0 16,-3 2 0-16,-3 7 0 16,-1-3 2-16,-3 0 1 0,-4 0 2 15,8-4 1-15,-4 1 0 16,3-3 0-16,7-4 0 16,1 4 1-16,3-7-2 15,0-3 1-15,3 0-3 16,1-3 0-16,3 0-1 15,0-3 1-15,4 3-1 16,-1 0 0-16,4 3 0 16,-7 0 1-16,1 7-1 15,-1 2 0-15,-4 4 0 16,-3 3 1-16,-3 0-1 16,-1 3 1-16,-3 3 0 15,0 3 1-15,0 0 1 16,-4 0 0-16,4-3 0 15,0-3 1-15,-7-6-1 16,0 6 1-16,-4-10-1 16,4-2 0-16,4-7-3 15,3-3 1-15,3-6-8 16,8-7 1-16,6 1-9 16,8-13 1-16</inkml:trace>
  <inkml:trace contextRef="#ctx0" brushRef="#br0" timeOffset="92685.8696">26836 12728 34 0,'-18'47'17'0,"-42"0"-12"0,46-28 22 0,-4 6-25 16,-3 6 1-16,0 7 0 15,0-1 1-15,0-2-6 16,3-7 1-16,8-9 3 16,3-10 0-16,3-12-2 15,8-16 1-15,6-6-1 16,4-9 0-16,11-10 0 16,7-6 0-16,6-4-1 15,5-15 1-15,-1 13 0 16,-3 6 0-16,0 9-1 15,0 10 1-15,3 6 0 16,-7 15 0-16,0 10 1 16,-3 6 0-16,-4 10 0 15,-6 6 0-15,-5 9 0 16,-6 1 1-16,-4-1-1 16,-7 4 1-16,-4-1-1 0,1-2 0 15,-4 2-6-15,-4-9 1 16,1-3-7-16,-1-6 1 15,0-7-3-15,4 1 0 16</inkml:trace>
  <inkml:trace contextRef="#ctx0" brushRef="#br0" timeOffset="92909.9177">27026 12778 18 0,'0'-9'9'0,"11"-23"-4"0,-8 23 12 0,1-4-12 15,-1 1 0-15,1-1 2 16,0 1 1-16,-4 2-10 15,0 1 1-15,-4 3 6 16,0-7 0-16,-3 10-2 16,0 0 0-16,0 6-1 15,-3 0 0-15,-1 6-2 16,1 4 1-16,-8 6-5 16,0 0 0-16,-3 3-4 15,3 0 0-15,8 3-4 16,3-3 1-16</inkml:trace>
  <inkml:trace contextRef="#ctx0" brushRef="#br0" timeOffset="93056.0576">26790 13013 24 0,'-11'22'12'0,"11"-28"-6"0,4 6 20 16,6-3-24-16,5 0 1 16,6-4 0-16,7 1 1 15,0-6-6-15,0 2 1 16,4 1-1-16,3-1 0 15,4 1-8-15,7-7 0 16</inkml:trace>
  <inkml:trace contextRef="#ctx0" brushRef="#br0" timeOffset="93290.6944">27580 12580 41 0,'-28'0'20'0,"39"-18"-21"16,-4 14 35-16,0-2-31 16,3-3 1-16,4 3 1 15,8-4 0-15,2-2-7 16,1-10 0-16,3 6 1 16,7 0 0-16,1-3-8 15,-1 4 0-15,-3-4-5 16,-1 0 0-16</inkml:trace>
  <inkml:trace contextRef="#ctx0" brushRef="#br0" timeOffset="93862.4427">27778 12298 36 0,'-11'19'18'0,"-6"19"-23"0,13-32 31 16,-3 13-26-16,0 9 0 15,-4 6 0-15,-3 10 1 16,-3 3-5-16,2 0 1 15,-2-3-2-15,-1-3 0 16,1 0-1-16,-1-7 0 16,0-2 0-16,4-4 1 15,0-3 4-15,3-6 0 16,1-7 3-16,3-2 0 16,7-7 1-16,0-3 1 15,7-6-2-15,3-7 1 16,5 1-2-16,2-4 1 15,4-3-2-15,4 7 1 0,-4-1-1 16,0 0 0-16,-7 4 1 16,-3 3 0 15,-14 18 2-31,-8 7 1 0,-3 3 1 16,0 9 1-16,0-9 1 15,0 7 0-15,3-4 0 16,4 3 1-16,0-3-3 15,3-9 0-15,4-7-1 16,4 1 0-16,3-10-3 16,3-10 1-16,5 1-2 15,2-4 1-15,4-3-1 16,1 1 0-16,-5 2 0 16,-3 4 0-16,0-1-1 15,-3 7 1-15,-4 0 0 16,0 6 0-16,-3 4 1 0,-4 2 0 15,0 0-1-15,3 4 1 16,1 3-6-16,3-1 1 16,14 4-11-16,11 0 1 15,-1-3-2-15,-2-1 0 16</inkml:trace>
  <inkml:trace contextRef="#ctx0" brushRef="#br0" timeOffset="94371.1952">28099 12744 30 0,'3'31'15'0,"1"19"-7"16,-8-34 25-16,1 6-29 0,-1 3 1 15,-3 3 3-15,0 3 0 16,-7-6-10-16,0-6 0 15,0-9 6-15,3-13 1 16,4-7-3-16,4-9 0 16,10-9-2-16,3-6 0 15,1-4 0-15,6 0 0 16,5-9-1-16,-1 7 0 16,4 5 0-16,-1 10 1 15,1 9 1-15,-4 10 0 16,0 12 1-16,-3 13 0 15,-4 0 1-15,-3 3 1 16,-4 3 0-16,0 3 0 0,0 3-4 16,0-2 1-16,0-1-13 15,7 3 0-15,11-2-6 16,-1-4 0-16</inkml:trace>
  <inkml:trace contextRef="#ctx0" brushRef="#br0" timeOffset="94907.9012">28702 12430 13 0,'-14'3'6'0,"10"3"9"0,4-3-4 0,0 1-8 15,0 2 0-15,0 3 4 16,0 4 0-16,0 3-8 15,0 9 1-15,0 3 5 16,-3 16 1-16,-4 0-2 16,-4 9 1-16,8 0-3 15,-4 7 1-15,0 6-2 16,0-4 1-16,3-5-3 16,0-4 1-16,4-12-7 15,0-13 1-15,8-12-6 16,2-13 1-16</inkml:trace>
  <inkml:trace contextRef="#ctx0" brushRef="#br0" timeOffset="95265.0139">28840 12411 24 0,'21'-44'12'0,"18"19"-6"0,-22 19 15 15,1 3-18-15,10 0 1 16,-3 6 1-16,7 3 1 0,-1 3-7 15,-6 4 1-15,-4 6 5 16,-7 6 1-16,-7 6-1 16,-14 7 0-16,-3 3 0 15,-15-1 1-15,-14-2-2 16,0 0 1-16,-3-7-2 16,3-3 0-16,0-3-1 15,4 0 0-15,3-3-1 16,8-3 1-16,6-3-1 15,4 3 0-15,3-7-1 16,8 4 1-16,3 0 0 16,3-1 0-16,4 1 0 15,4 3 1-15,0 3-1 16,3-7 0-16,3 1-9 16,1-3 0-16,10-1-10 15,4-2 0-15</inkml:trace>
  <inkml:trace contextRef="#ctx0" brushRef="#br0" timeOffset="95583.0364">29161 12919 39 0,'0'-6'19'0,"10"-10"-16"0,-10 10 21 15,7-4-24-15,0 1 0 16,0 0 0-16,-3-1 1 15,-1 4-1-15,-3 0 0 0,-3 6 0 16,-8 3 1-16,-3 3-1 16,-7 4 0-16,0-1 1 15,0 3 0-15,3 1 2 16,0 0 0-16,4 9 1 16,4 3 1-16,3 0-1 15,0 0 1-15,3 3-2 16,8-3 1-16,6-3-4 15,8-9 1-15,7-4-10 16,-1-9 1-16,8-6-7 16,7-13 0-16</inkml:trace>
  <inkml:trace contextRef="#ctx0" brushRef="#br0" timeOffset="95761.7203">29432 12750 52 0,'-3'0'26'0,"10"0"-28"0,3-3 44 16,12 0-42-16,-5 3 1 16,8 0 0-16,0-7 0 15,6-2-3-15,5-1 1 16,-5-5-7-16,1-4 1 16,-7 0-8-16,-1-9 1 15</inkml:trace>
  <inkml:trace contextRef="#ctx0" brushRef="#br0" timeOffset="95924.8069">29700 12458 33 0,'-42'32'16'0,"3"24"-6"0,25-31 20 0,-21 10-27 15,3 8 1-15,0 8 0 16,1 2 1-16,-5 16-7 16,19-6 0-16,-4-1 1 15,17-5 0-15,-3-10-7 16,14-10 0-16,-3-8-5 15,27-11 0-15</inkml:trace>
  <inkml:trace contextRef="#ctx0" brushRef="#br0" timeOffset="96722.8538">29729 12916 33 0,'-11'-9'16'0,"11"15"-9"16,0-3 26-16,-4 0-31 15,1 3 1-15,3 1 1 16,0-1 0-16,3 0-5 15,1-6 0-15,7 3 3 0,-1-6 1 16,1-3-2-16,3 0 0 16,-4-1-1-16,5 1 1 15,-5 3-1-15,-3 3 0 16,-3 3 0-16,-1 0 0 16,-3 4 0-16,0 5 0 15,-3 4-1-15,3 3 1 16,0-1 0-16,0 1 0 15,-4 0 0-15,4-3 0 16,0 2 0-16,0-5 0 16,0-4-4-16,7-2 0 0,0-7-5 15,0-7 1 1,4-2-3-16,7-7 0 16,-4 1-1-16,0-4 1 0,0 0 5 15,-3 3 0-15,3 4 6 16,-7 2 1-16,0 4 3 15,-7 3 1-15,0 3 0 16,7 3 1-16,-7 0-1 16,0 7 1-16,0 2-2 15,-7 1 0-15,7-4 0 16,0 4 1-16,-4-7-1 16,4 3 1-16,0-2-1 15,0-4 0-15,0-3-2 16,4-6 0-16,6-7-1 15,1-3 0-15,7 1-1 16,3-1 1-16,0 0-1 0,0 4 0 16,-3-1 0-1,3 4 0-15,-4-1-1 0,-6 4 1 16,0 3 0-16,-1 3 0 16,1 3 0-16,-4 0 0 15,-4 0-1-15,-3 7 1 16,0-1 1-16,0 1 0 15,0-1 1-15,0 0 0 16,-3 1 0-16,3-1 0 16,-4 1 0-16,4-7 1 15,0 3-1-15,0 0 0 16,4-3-1-16,-1 1 0 16,4-4-1-16,1 3 1 15,-5-6-1 1,8 6 1-16,-11 0-1 15,0 3 0-15,0 4-5 16,0-4 1-16,0-6-10 16,7 3 1-16,-4 6-2 15,-3-6 1-15</inkml:trace>
  <inkml:trace contextRef="#ctx0" brushRef="#br0" timeOffset="97652.4011">30526 12355 30 0,'0'0'15'0,"7"18"-9"0,-7-5 26 0,0 15-30 16,0 10 1-16,-7 15 3 16,7 7 0-16,-11-1-6 15,8 7 0-15,-4 0 5 16,7-3 0-16,0-7-1 16,7-9 1-16,-4-6 0 15,8-19 1-15,7-9-1 16,10-20 0-16,3-8-1 15,12-14 1-15,-4-5-1 16,-1-10 0-16,1-13-2 16,0-8 1-16,0 2-3 15,-4 0 1-15,0 10-8 0,-3 9 0 16,0 6-10-16,-7 16 0 16,10 10-4-16,-7 12 1 15</inkml:trace>
  <inkml:trace contextRef="#ctx0" brushRef="#br0" timeOffset="98074.4953">30974 12787 37 0,'-32'0'18'0,"4"-9"-14"0,17 9 30 0,-3 6-31 15,-3 4 0-15,-12 8 1 16,-2 4 1-16,-8 4-6 16,11 5 1-16,3 3 3 15,0 1 0-15,15-4-1 16,-1-6 0-16,8-9-1 16,6-3 0-16,4-10-1 15,7-3 1-15,11-13 0 16,0-3 0-16,-1-2-1 15,1-4 1-15,3 3-1 16,-7 0 0-16,8 7-1 16,-8 2 1-16,-4 4 0 15,-2 6 0-15,-5 6 0 16,-3 0 1-16,-7 10-1 0,0 0 1 16,-3 3 0-16,-1-4 0 15,1 7-2-15,3-3 1 16,-7-10-7-16,7 1 0 15,7-7-9-15,3-12 1 16,1 2-1-16,-1-12 0 16</inkml:trace>
  <inkml:trace contextRef="#ctx0" brushRef="#br0" timeOffset="98264.6862">31193 12653 37 0,'-14'40'18'0,"-36"11"-21"0,40-39 38 0,-5 10-35 16,-6 6 0-16,11 4 0 16,-4 2 0-16,-1 4-3 15,5-7 0-15,6-3-6 16,-3-6 0-16,14-3-2 16,-3-3 1-16</inkml:trace>
  <inkml:trace contextRef="#ctx0" brushRef="#br0" timeOffset="98587.9547">31062 12963 39 0,'-3'16'19'0,"-4"6"-19"0,7-13 38 16,0 0-35-16,0 1 1 16,0-4 2-16,10-3 0 15,-3-6-8-15,4-3 1 16,3 0 4-16,11-7 0 15,-4 1-2-15,0-1 1 16,0 4-2-16,-3-1 0 16,-1 7-1-16,-3 3 1 15,-3 3 1-15,-4 10 0 16,-7-1 1-16,0 4 1 16,-7 3-1-16,7 0 1 0,-11-4-1 15,8 7 0 1,-4-6-3-16,3 3 1 15,4-7-9-15,4-6 0 0,6 1-7 16,8 2 1-16,10-9-2 16,-3-3 0-16</inkml:trace>
  <inkml:trace contextRef="#ctx0" brushRef="#br0" timeOffset="98905.1102">31433 13063 30 0,'7'-12'15'0,"3"-16"1"0,-3 21 27 0,-3-2-41 15,-4 0 0-15,10 2 2 16,-10 1 1-16,11-7-5 16,-4-2 0-16,-7-1 4 15,0 4 0-15,-7-1-1 16,-4 4 0-16,-3 2-1 0,-3 7 1 16,-12 7-1-1,8 5 0-15,-7 10 0 0,7 6 1 16,-7 10 0-16,3 3 0 15,0-4-1-15,15 7 0 16,6-3 0-16,4-7 0 16,11-5-1-16,10-4 0 15,0-6-1-15,0-7 0 16,4-6-6-16,0 1 0 16,3-10-10-16,4-1 1 15,6-5-5-15,-13-7 0 16</inkml:trace>
  <inkml:trace contextRef="#ctx0" brushRef="#br0" timeOffset="120863.7147">12802 13057 39 0,'-14'-41'19'0,"32"26"-11"0,-8 8 20 16,1 1-24-16,7-3 1 0,10 6 1 16,11-4 1-16,7 10-9 15,-1-3 0-15,1-3 5 16,-3-3 1-16,-5-3-3 15,1-4 1-15,0 1-8 16,-7-1 0-16,-4 0-9 16,-7 7 1-16,-3 6-2 15,-8 3 1-15</inkml:trace>
  <inkml:trace contextRef="#ctx0" brushRef="#br0" timeOffset="121118.4362">13049 13126 21 0,'-74'63'10'15,"32"-4"-3"-15,35-52 16 0,3-1-20 16,1 0 1-16,3-6-1 16,17-6 1-16,15-3-6 0,7-4 1 15,7-3 3-15,-11 7 1 16,11 3-2-16,-4 6 1 16,1 3 0-16,-5 3 0 15,-6 3 0-15,-7 4 1 16,-8 3 0-16,-2-1 0 15,-8 4 0-15,-7 6 0 16,-4 0-1-16,-3 4 1 16,-4-4-6-16,-3 0 0 15,0-6-9-15,0-4 0 16,4-5-2-16,-1-10 1 16</inkml:trace>
  <inkml:trace contextRef="#ctx0" brushRef="#br0" timeOffset="121329.359">13197 13051 21 0,'-3'-10'10'0,"13"29"4"0,-6-9 15 0,-4 5-26 16,0 10 1-16,0 7 1 16,-4 2 1-16,-6 4-8 15,-4 6 1-15,0 3 5 16,-4 0 0-16,0-13-6 15,1 7 0-15,-4-3-6 16,-4 6 1-16,-3 6-5 16,3 0 0-16</inkml:trace>
  <inkml:trace contextRef="#ctx0" brushRef="#br0" timeOffset="121492.0755">12809 13807 29 0,'-3'-22'14'0,"24"-13"-5"0,-10 19 23 16,3-6-30-16,7-6 1 15,11 3 2-15,10 0 1 16,4 0-8-16,0 9 1 16,0 1 4-16,-4-4 0 15,4-3-8-15,0 0 1 16,-1-3-9-16,5 3 1 0</inkml:trace>
  <inkml:trace contextRef="#ctx0" brushRef="#br0" timeOffset="121807.1659">13737 13129 47 0,'-32'19'23'0,"50"-6"-16"16,-7-10 37-16,-1 0-43 15,1 0 1-15,3-3 1 16,4-3 0-16,3 0-4 16,7-7 0-16,0-5 3 15,0-4 0-15,4-6-2 16,3-4 0-16,-3 8-5 16,0 2 1-16,-4 0-6 15,-3 3 1-15,-8 1-7 0,-6-1 0 16,-4 0 0-16,-10 1 0 15</inkml:trace>
  <inkml:trace contextRef="#ctx0" brushRef="#br0" timeOffset="121974.7137">13974 12844 29 0,'-15'25'14'0,"-2"9"-7"0,13-24 29 16,-3-1-33-16,-7 10 0 15,0 9 3-15,-4 16 0 0,-3 6-8 16,-4 7 1-16,-6-1 5 15,-1 4 0-15,-3-4-6 16,6-6 0-16,8-9-8 16,7-9 1-16,11-7-5 15,6-16 1-15</inkml:trace>
  <inkml:trace contextRef="#ctx0" brushRef="#br0" timeOffset="122152.786">13871 13248 44 0,'14'29'22'0,"4"-1"-20"16,-11-25 40-16,0 3-41 16,4 7 1-16,-1 2-1 15,1 1 1-15,-1 0-3 16,5-7 0-16,2 1-2 0,4-7 0 16,8-3-7-16,2-7 1 15,5-2-5-15,-1 0 0 16</inkml:trace>
  <inkml:trace contextRef="#ctx0" brushRef="#br0" timeOffset="122358.9349">14393 12869 44 0,'-21'25'22'0,"11"-9"-20"0,10-13 39 0,0 0-42 16,0 0 1-16,0 0-1 15,3 0 0-15,4 1 0 16,4-4 0-16,3-4-7 16,4 1 1-16,3 0-6 15,0 0 0-15</inkml:trace>
  <inkml:trace contextRef="#ctx0" brushRef="#br0" timeOffset="122511.2261">14598 12860 29 0,'-14'3'14'0,"-4"9"-9"0,11-9 19 0,-3 7-23 16,-1-1 0-16,0 1 0 15,-3-1 0-15,4-3-4 16,-1-3 1-16,4-6-3 0,4-3 1 16,-1-7-6-16,4-5 1 15</inkml:trace>
  <inkml:trace contextRef="#ctx0" brushRef="#br0" timeOffset="123260.2564">14489 12728 25 0,'0'-13'12'0,"0"16"-9"0,0 4 19 16,0 2-19-16,0 4 0 15,-4 5 1-15,1 8 1 16,-1 5-7-16,0-3 1 16,1 3 3-16,-1 7 1 15,1 0-2-15,-1-1 0 0,4-5-1 16,-3-1 1-16,3-6-2 15,0-3 1-15,0 0-1 16,3-9 1-16,1-10-2 16,-4-3 0-16,3-7-1 15,1-5 1-15,-1-10-1 16,1 0 1-16,-4 3 0 16,0 0 1-16,0 1 1 15,-4 8 0-15,1 1 2 16,-1 6 0-16,-3 9 0 15,0 6 1-15,-3 4 0 16,-1 6 1-16,-3-6-1 16,3 3 1-16,4 3-1 15,0-7 0-15,4-2-2 16,3-7 1-16,3-6-1 16,4-6 0-16,4-7-1 15,3 4 1-15,0-10-1 16,0 3 0-16,0 1 0 0,1-1 0 15,-1 7-1-15,-4-1 1 16,-3 4-2-16,-3 9 0 16,-4 6 0-16,-4 10 1 15,-3 3-1-15,-3 10 0 16,-4 2 1-16,-4 1 0 16,0-4 1-16,4 0 1 15,-3-3-1-15,6 1 1 16,0-7 0-16,4-4 0 15,4-5-1-15,3-4 1 16,3-5 0-16,4-4 0 0,4-10-1 16,3 1 1-16,4-1-1 15,-4-2 1-15,3-4-1 16,-2 4 0-16,-1-4 0 16,0 10 0-16,-4-1 0 15,-3 4 0-15,0 6 0 16,-7 4 1-16,0-1-1 15,-3 3 1-15,3 1-1 16,-4-1 1-16,4 0-1 16,0-2 0-16,0-1-3 15,4-3 1-15,3-3-9 16,7-3 1-16,11-3-2 16,-1-7 0-16</inkml:trace>
  <inkml:trace contextRef="#ctx0" brushRef="#br0" timeOffset="123557.6577">14877 12850 37 0,'-18'0'18'0,"18"-3"-14"0,0 3 35 15,0 0-37-15,4-6 1 16,-1-1 0-16,4 1 0 15,0 0-4-15,4 0 0 0,3-4 2 16,7 7 1-16,-3 0-2 16,-1 0 1-16,1-3-1 15,0-1 1-15,-1 1-3 16,1 6 0-16,-4-3-4 16,0 3 0-16,-3 0-7 15,-4 0 1-15,-4 3-2 16,-3 3 0-16</inkml:trace>
  <inkml:trace contextRef="#ctx0" brushRef="#br0" timeOffset="124258.7647">15032 12784 27 0,'-11'7'13'0,"-6"5"-9"15,13-3 24-15,-3 1-28 0,0 2 1 16,-4 4 0-16,1 0 0 15,-1-1-2-15,1 1 1 16,-1-6-2-16,-3 5 0 16,7-5-3-16,0 2 0 15,0-2-2-15,3 2 0 16,1-2-1-16,-1 2 1 16,1 1 2-16,-1 2 1 15,4 4 4-15,0 3 0 16,-3 3 2-16,-1 3 1 15,-3-6 1-15,4 7 1 16,-5-11-1-16,1 1 1 16,-3-3-1-16,3 0 1 15,3-7-1-15,1-3 1 0,3-6-2 16,7-6 1-16,3-10-1 16,1-3 1-16,0-2-3 15,3-5 1-15,0-2-1 16,3 3 1-16,8 0-1 15,-4 0 1-15,-3 6-1 16,0 3 1-16,-4 7 0 16,-4 0 0-16,1 2 0 15,-4 4 1-15,-4 10-1 16,-6 2 1-16,-1 10-1 16,-3 3 1-16,-3 3-2 15,-1 3 1-15,1 0-1 16,-1 0 0-16,0-2-1 15,4-1 1-15,0-7-1 0,0-2 1 16,4-3-1-16,-1-4 1 16,1 0-1-16,3 1 0 15,0-7 0-15,0-3 1 16,0 0-1-16,3 0 0 16,-3 0 0-16,4 3 0 15,-1 0 0-15,-3 4 1 16,0-4-1-16,0 3 1 15,0 0-1-15,0 0 0 16,0 1 0-16,0-1 0 16,0 0 0-16,4-3 1 15,-1 1-5-15,4-1 1 0,0-3-11 16,4 3 1 0,0-3-2-16,-4-6 1 0</inkml:trace>
  <inkml:trace contextRef="#ctx0" brushRef="#br0" timeOffset="125217.7647">4554 12998 26 0,'-7'18'13'0,"11"-46"-1"0,-4 28 13 0,3 16-22 16,1 9 0-16,-1 12 2 15,8 14 1-15,-7-11-6 16,6-5 0-16,4-7 5 16,0-6 0-16,4-6 0 15,10-7 0-15,7-15-1 16,11-16 1-16,-3-16-2 15,-1-15 0-15,4 9-1 16,-7 0 0-16,3 0-8 16,0 7 0-16,4 5-10 0,-7 10 0 15</inkml:trace>
  <inkml:trace contextRef="#ctx0" brushRef="#br0" timeOffset="125706.2006">4900 13891 24 0,'4'-9'12'0,"6"9"5"16,-10 0 3-16,7 0-16 15,-3 0 0-15,3 3 4 16,0 3 0-16,-4 7-10 15,1 2 1-15,3 7 6 16,-3 0 1-16,-1 0-3 16,1 7 1-16,3-14-2 0,3 4 1 15,-3-3-1-15,7-7 0 16,0-9 0-16,11-16 0 16,0-12 0-16,3-9 0 15,11-14 0 1,7-2 0-16,0 3-5 0,-4 0 0 15,0 12-10-15,-6 13 1 16,2 12-5-16,-2 1 1 16</inkml:trace>
  <inkml:trace contextRef="#ctx0" brushRef="#br0" timeOffset="126149.895">4657 14954 28 0,'7'-37'14'0,"24"-1"-2"0,-20 38 18 16,0 6-25-16,-1 10 0 15,4 0 2-15,-3 6 1 16,3 3-10-16,0 6 1 15,7 0 6-15,4 1 1 16,0-7-2-16,-4-6 0 16,7-13-1-16,0-12 0 15,4-13-1-15,10-13 1 16,4-21-1-16,18-19 0 16,17 0-12-16,7-3 0 0,4 6-8 15,14-22 1 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17:29.63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14118 8309 13 0,'0'7'6'0,"-14"-7"1"0,14 0 7 0,-3 0-12 15,-8 3 0-15,-3 0 2 16,0 0 0-16,0 0-4 15,-4 7 1-15,0-4 3 16,-6 0 0-16,-1 1 0 16,-3-1 1-16,-8 0-2 15,-2 0 1-15,-8-3-1 16,-11-3 0-16,-6-6-2 16,-1-6 1-16,4-1-1 15,0-15 0-15,4-10-1 16,-8-18 0-16,4-10-1 15,1 19 1-15,-1-6 0 16,3-1 0-16,8 4 0 16,10 6 0-16,7-9 0 15,11-7 0-15,17-6 0 16,15 1 1-16,14 2-1 16,14 19 0-16,10 3 0 0,14 10 0 15,33 6 0-15,17 6 0 16,14 3 0-16,24 7 1 15,12 6-1-15,9-3 1 16,29-1 0-16,-3 1 0 16,21-3 0-16,-4-4 1 15,-3 0 0-15,-1 7 0 16,-24 6-1-16,-24 6 1 16,-19 4 0-16,-13 9 0 15,-15 12 0-15,-24 16 1 0,-18 3 0 16,-11 4 0-16,-13-4 0 15,-22 0 0-15,-17 6 0 16,-29 1 0-16,-21 15-1 16,-24 19 1-16,-36 9-1 15,-35 10 0-15,-25 0-1 16,-28 12 1-16,4-22-2 16,-33-9 0-16,12-28-4 15,-4-32 0-15,-7-27-8 16,6-20 0-16,-16-19-6 15,16 7 1-15</inkml:trace>
  <inkml:trace contextRef="#ctx0" brushRef="#br0" timeOffset="4909.44">13899 6563 18 0,'0'-22'9'0,"4"12"-2"16,-4 10 10-16,0 4-15 15,-4 2 0-15,-3 10 3 16,-3 6 1-16,-4 3-7 0,0 6 1 16,-1 3 4-16,1-2 0 15,4-7-1-15,3 0 0 16,0-9-2-16,3 2 1 16,4-5-1-16,4-7 0 15,3 1 0-15,3-7 0 16,1-7 0-16,3-2 0 15,4-4-1-15,-1-2 1 16,1 2-1-16,-4 1 1 16,4 2-1-16,-4 1 0 15,0 6-1-15,-4 3 1 16,1 3 0-16,-4 6 1 16,0 1-1-16,0 2 1 0,0 1 0 15,0-1 0-15,-3-6 1 16,-1 1 1-16,4 5-4 15,-3 1 0-15,0-1-5 16,-4 7 0-16,-4-3-6 16,-3 0 0-16</inkml:trace>
  <inkml:trace contextRef="#ctx0" brushRef="#br0" timeOffset="5284.5382">13811 7058 23 0,'-17'22'11'0,"6"10"-5"16,8-26 12-16,-1 3-15 0,-3 10 1 15,0-6 1-15,0-4 0 16,3 0-7-16,8-2 1 16,3-1 4-16,0-6 0 15,0-6-2-15,4-4 1 16,-1-5-1-16,4 5 0 15,-3-9-1-15,-1 4 1 16,1 8-1-16,-4 1 0 16,0 3 0-16,0 3 0 15,-3 3 0-15,-1 10 0 16,-3 2 1-16,0 4 0 16,0-6 0-16,0-4 0 0,0 1 0 15,4-4 1-15,-1 0-1 16,1-3 0-16,3 0-3 15,-4 1 1-15,4-1-5 16,1-10 1-16,2-5-6 16,4-1 0-16</inkml:trace>
  <inkml:trace contextRef="#ctx0" brushRef="#br0" timeOffset="5632.601">14108 6917 16 0,'-7'3'8'0,"-4"-3"1"15,4 3 5-15,-4 4-12 16,-3 5 1-16,4 1 2 16,-1 6 1-16,0-1-7 0,1 1 1 15,3-3 3-15,0-4 1 16,3 4-2-16,1-6 1 16,3-1-2-16,3-6 1 15,8-3-2-15,6 0 1 16,1-9-1-16,0-1 1 15,3 1-1-15,-3-1 1 16,-1 1-1 0,1-3 1-16,-4 8-1 0,0 4 1 15,-3 0 0-15,-4-3 0 16,0 3-1-16,0 3 1 16,0 4 0-16,0-1 1 15,-4 3-3-15,-3 1 1 16,0-1-6-16,-3 4 1 0,-1 2-6 15,-3 1 0-15</inkml:trace>
  <inkml:trace contextRef="#ctx0" brushRef="#br0" timeOffset="6160.8238">14030 7212 19 0,'-18'-6'9'15,"4"15"-5"-15,11-6 9 0,-1 3-12 16,-3 4 0-16,0-1 1 16,0 1 1-16,0-4-4 15,3 0 0-15,4 1 2 16,0-4 1-16,4-3-2 16,3 0 1-16,4-3-1 0,-1-1 0 15,1 1 0-15,-1 0 0 16,8 0 0-16,0 0 1 15,-4 0-1-15,0 0 1 16,-7-1 1-16,0 4 0 16,-4 4 0-16,-3-1 1 15,-7 3-1-15,-3 3 0 16,-1 1 0-16,4-1 0 16,0 1-2-16,0-1 1 15,4-3-2-15,-1 1 1 0,4-1 0 16,0-3 0-16,4 0-1 15,-1-3 1-15,-3 0-1 16,4 0 0-16,6 0 0 16,-3 0 1-16,-3 0-1 15,-4 6 1-15,3 1 0 16,-6-1 0-16,-4 0 0 16,0 0 1-16,0 7-1 15,0-4 0-15,3 1 0 16,1-1 1-16,-1 1-1 15,4-4 0-15,4-3-4 16,6-6 1-16,4-3-6 16,11-7 1-16</inkml:trace>
  <inkml:trace contextRef="#ctx0" brushRef="#br0" timeOffset="6455.2137">14485 6949 31 0,'-14'0'15'0,"17"-29"-14"0,1 20 24 0,3 0-24 16,0-4 0-16,4 0 0 15,-1 4 0-15,4-4-1 16,11-5 0-16,3-1-2 16,4 0 0-16,0 0-5 15,-7 4 1-15,-4-1-4 16,0 3 1-16</inkml:trace>
  <inkml:trace contextRef="#ctx0" brushRef="#br0" timeOffset="7275.8414">14601 6691 20 0,'-38'7'10'0,"27"8"-6"16,8-12 16-16,3 4-20 15,-4 2 1-15,1 4 0 16,-1 2 0-16,0-2-2 16,1 3 1-16,-1 6 0 0,4 3 0 15,0 6-3-15,-3-3 1 16,-1 0-2-16,1 1 0 15,-1-1 0-15,-3 3 0 16,0 1 2-16,-3-4 1 16,3 0 3-16,-1-12 0 15,5-1 3-15,-1 1 1 16,4-10 0-16,4-2 0 16,3-4-1-16,4-10 0 15,-1-12-2-15,4-3 0 16,4 0-2-16,7 0 1 0,-1 0-3 15,1 0 1-15,0 3-2 16,-1 0 0-16,-2 3-2 16,-5 3 1-16,1 1 0 15,-4-1 0-15,-3 7 0 16,-1-1 1-16,-6 1 1 16,-4 9 1-16,-4 0 1 15,-3 9 0-15,0 1 1 16,-4 2 0-16,1 4 1 15,-11 6 0-15,-4 0 0 16,4 3 1-16,0 0 0 16,-1 0 0-16,5 0 0 15,-1-6 0-15,4 0 0 16,0-1 0-16,3-2-1 16,4-3 1-16,0-1-2 15,4-2 1-15,-1-4-2 16,1 0 1-16,3-3-1 0,0 0 0 15,3-3-1-15,1 0 0 16,3 0 0-16,0 0 1 16,0 0-1-16,0 4 0 15,-3-4 0-15,3 3 0 16,0 0 0-16,0 0 0 16,-4 6 0-16,4 4 0 15,0 3 0-15,0 6 0 16,-3 3 0-16,-4-3 1 15,-4-7 0-15,4 4 0 16,-3 6 1-16,-1 3 0 0,1-6 1 16,-4 0 0-16,0 3 0 15,0-9 1-15,-4-3-1 16,0-4 1-16,1 0-2 16,-1-5 1-16,-3-4-2 15,0-4 1-15,0-5-5 16,3 0 0-16,4-4-13 15,7 7 1-15,0 6-4 16</inkml:trace>
  <inkml:trace contextRef="#ctx0" brushRef="#br0" timeOffset="28492.8103">18616 8658 18 0,'18'-32'9'0,"17"4"-2"0,-28 22 10 0,0-1-13 15,0 1 1-15,-7 6 2 16,0 0 1-16,0 0-10 16,-3 3 1-16,-8 7 6 15,-3 2 0-15,-7 4-2 16,-7 12 1-16,-11 0-2 15,0 7 0-15,-7-1-1 16,4 4 0-16,-8 3-1 16,8 0 1-16,7-4-2 15,7-2 0-15,3-10-2 16,4 0 1-16,7-10-1 16,3 1 0-16,4-3 0 0,3-1 0 15,4-2 1-15,4-4 1 16,3-3 2-16,4-3 1 15,3-3 1-15,3-3 0 16,4-1 1-16,4-2 0 16,0-4 0-16,3 1 0 15,7-1-2-15,4 1 1 16,-7 2-4-16,0 1 1 16,-4 3-4-16,-7 3 0 15,-3 6-3-15,-11 6 1 0,-7 7-3 16,-7 3 1-16,-7 6-1 15,-15 6 1-15,1 0 1 16,0 1 0-16,0 2 2 16,-4-2 1-16,4 2 3 15,3 1 1-15,4-4 2 16,0 0 0-16,3-9 1 16,4-3 1-16,3-6 0 15,1-1 0-15,3-6-2 16,7-2 0-16,3-14 0 15,8-2 0-15,3-7 0 16,4-6 0-16,3-3 0 16,3-1 0-16,12 1 0 15,-1 0 1-15,4 6-1 16,-4 0 0-16,-3 9 0 16,-4 4 0-16,-7 6-1 0,-3 6 1 15,-4 0-1-15,-7 13 1 16,-7 0-1-16,-7 2 1 15,-4 1-1-15,-6 6 0 16,-4-3 0-16,-4 6 0 16,4-6-1-16,0 0 0 15,3-3-1-15,4-6 1 16,3-1 0-16,4-2 0 16,0-1-1-16,4-6 1 0,3 0 0 15,0-3 0-15,10-9 0 16,4-1 0-16,0-2-1 15,0-7 0-15,4 0-3 16,-4-6 1-16,-3-3-2 16,-1-3 0-16,-3-10-2 15,-3 0 1-15,-4 3 0 16,0 4 1-16,-4 3 2 16,1 2 1-16,-1 4 1 15,-3 3 1-15,4 4 2 16,-1 2 0-16,4 3 0 15,0 7 1-15,0 6 1 16,0 6 1-16,0 7-1 16,-3 9 1-16,-4 12-2 15,-4 13 1-15,-3 7-1 16,0 2 0-16,3 1-2 16,1-4 1-16,-1-3-4 0,1-3 0 15,3-3-4-15,3-10 0 16,0-5-4-16,1-7 1 15</inkml:trace>
  <inkml:trace contextRef="#ctx0" brushRef="#br0" timeOffset="28898.384">18313 9551 22 0,'-11'-12'11'0,"18"-1"-2"0,-3 7 17 0,3 3-23 15,3 0 0-15,4-1 2 16,1 1 0-16,2-3-7 15,8 3 1-15,3-3 4 16,4 3 0-16,-7-1-3 16,-1 4 1-16,-3 0-6 15,-6 4 0-15,-5 2-4 16,-3 3 0-16,-10 4-2 16,-4 6 0-16,-18-7 1 31,35-12 10-31,-73 28 3 15,14-6 0-15,13 3 7 16,8-12 1-16,7-4 3 16,7-6 1-16,7-3-5 15,10-9 1-15,8 0-4 16,7 2 1-16,10-2-4 16,7 0 1-16,7-4-3 15,1 0 0-15,-1 1-4 0,-3-1 1 16,-4 4-7-1,-3 3 1-15,-4 3-7 0,-7 3 0 16,0 3-3-16,-7 3 1 16</inkml:trace>
  <inkml:trace contextRef="#ctx0" brushRef="#br0" timeOffset="29741.6267">18450 9855 31 0,'-46'29'15'0,"39"-1"-15"0,7-25 26 0,0 0-26 15,4 0 0-15,3 0 1 16,11-3 0-16,6-3-4 16,1-3 1-16,3-3-2 15,4-1 0-15,0 1-3 16,3-4 0-16,-3 1-1 16,-8 2 1-16,-6 4 3 15,-4 3 1-15,-3 6 3 16,-4 3 1-16,-14 7 4 15,-4 3 0-15,-3 5 1 16,-4-5 1-16,-3 3-1 16,-3 0 0-16,-1 0-1 15,0-4 1-15,0 1-2 16,8-4 1-16,3-2-2 16,3-1 0-16,8-2-1 15,6-4 1-15,4-6-2 16,7-4 1-16,4-2-2 0,3 3 1 15,0-1 0-15,4-2 0 16,-7 6-3-16,-1 0 1 16,-3-4 0-16,-3 4 0 15,-11 3-1-15,0 3 0 16,-4 1 0-16,-3 2 1 16,-3 3 0-16,-4 1 1 15,0 2 0-15,-1 4 0 16,1 3 0-16,4-1 0 15,-4-2 0-15,3 0 0 0,0 9-1 16,-3-3 1-16,11 0 0 16,-8 3 0-16,-3-3 0 15,7-3 1-15,-4-1-1 16,8-2 0-16,-4-3 0 16,0-4 0-16,0 1 0 15,3-1 1-15,1-3-2 16,-1-6 1-16,4 0 0 15,11-9 0-15,3 3-1 16,4-4 1-16,-1-2-1 16,1-4 1-16,-1 3-1 15,5 4 1-15,-5-4 0 16,1 4 0-16,-7 6 0 16,-1 3 1-16,-6 9 0 15,-1 4 0-15,-3-1 0 16,-3 4 1-16,-4 3-1 15,0 0 1-15,-1 3-1 0,1-4 1 16,4 1-1-16,-1 3 1 16,-3-9-1-16,7 2 0 15,-3-2 0-15,-1 0 0 16,4-7 0-16,0 0 0 16,-3-6-4-16,3 0 1 15,-4-9-6-15,1-1 0 16,-1-12-5-16,-3-9 0 15</inkml:trace>
  <inkml:trace contextRef="#ctx0" brushRef="#br0" timeOffset="30399.1692">18253 10135 17 0,'-18'-4'8'15,"11"-11"4"-15,7 12 7 0,0-1-18 16,0 4 1-16,0 0 1 15,7 0 1-15,0 0-5 16,4 0 1-16,-1 0 2 16,1 4 1-16,-1 2-5 15,1 3 1-15,0-2-2 16,-4-1 0-16,0 0-1 16,0 3 0-16,-7-2 0 15,-4 2 0-15,1 4 3 0,-4-1 0 31,-4 4 3-31,4-4 0 16,0 1 1-16,3-7 0 16,4-3 0-16,4 4 1 15,3-4-1 1,4-3 0-16,-1 0-2 0,1 0 1 16,-1 0-2-16,1 3 1 15,0 3-1-15,-4 0 1 16,-4 7 1-16,-3 0 0 15,-3 2 0-15,-1 4 1 0,-6 0 0 16,-1 0 1-16,0-4-1 16,1 4 1-16,3-3-1 15,0 0 0-15,3-1-1 16,4-2 0-16,4-4-1 16,3-3 1-16,0-2-2 15,3-1 1-15,1-13-1 16,3 7 1-16,0-3-1 15,0-3 1-15,0 2-1 16,0 1 1-16,-3 3-1 16,7 3 1-16,-11 0-1 15,-4 6 1-15,-3 0-1 16,-3 4 0-16,-4 2-1 16,-4 1 1-16,4-1-2 15,0-2 0-15,0-1-2 16,0 1 0-16,0 2-3 15,-4 1 1-15,1 2-4 16,3 1 1-16,-4 0-3 0,8-4 1 16</inkml:trace>
  <inkml:trace contextRef="#ctx0" brushRef="#br0" timeOffset="30669.8206">18224 10774 19 0,'-17'19'9'0,"10"6"2"0,3-25 11 0,4 3-18 15,0-3 0-15,0 0 4 16,7-3 0-16,4-3-8 16,3-4 0-16,4 1 7 15,-4 3 1-15,14-4-2 16,4 1 1-16,3 0-2 16,7-4 0-16,8-3-2 15,-4-2 0-15,-1 2-1 16,-6 0 0-16,-3 0-5 15,-5 1 1-15,-2 2-7 16,-8 4 1-16,-4 3-6 16,-3 2 0-16,-7 1-3 15,-3 0 0-15</inkml:trace>
  <inkml:trace contextRef="#ctx0" brushRef="#br0" timeOffset="30788.1924">18503 10690 18 0,'-7'18'9'0,"-18"-11"-10"0,25-4 13 16,0 3-21-16,0-6 1 16,7 0-1-16,1 9 0 15</inkml:trace>
  <inkml:trace contextRef="#ctx0" brushRef="#br0" timeOffset="31408.9826">18373 10950 22 0,'-14'3'11'0,"14"-9"-4"0,0 6 22 0,0 0-27 15,7 0 1-15,3-10 2 16,8 1 1-16,7-1-7 15,10-5 1-15,-3-1 3 16,-1-3 1-16,-2 0-1 16,2-2 1-16,-2-1-5 15,-8 6 0-15,-4 6-4 16,-3-2 1-16,-3 6-4 16,-11-1 1-16,-7 1-3 15,0 0 0-15,-4 0 3 16,1 2 0-16,-4 4 4 15,3 0 0-15,-3 4 4 16,3-4 1-16,1 6 2 16,-1 10 0-16,1 5 2 0,-1 5 0 15,0 8 0-15,-3 4 0 16,-3 6-1 0,3-7 0-16,-1 1-1 0,1 3 0 15,4-7-2-15,-8 1 1 16,8-7-2-16,-1-3 1 15,0-3-4-15,1-6 1 16,-4-7-7-16,3-6 1 16,-3-9-5-16,3-10 1 15,4-3 0 1,14 35 11-16,-10-63 1 16,10 25 0-16,4 3 7 15,-1 7 1-15,1 2 4 16,3 4 1-16,7 0-6 15,0 6 1-15,4-3-17 16,3-1 0-16,-7 4-5 16,-7-12 0-16</inkml:trace>
  <inkml:trace contextRef="#ctx0" brushRef="#br0" timeOffset="32754.9859">24532 10555 30 0,'-21'0'15'0,"7"-7"-8"0,7 7 15 16,-4 4-21-16,-3 5 0 15,-11 7 0-15,4 2 1 16,-3 4-3-16,-1 4 1 16,0-5 1-16,8-2 0 15,-5 6-2-15,5 4 1 16,3-7-6-16,3-13 1 15,4 0-5-15,0-6 0 16</inkml:trace>
  <inkml:trace contextRef="#ctx0" brushRef="#br0" timeOffset="32926.5647">24275 10774 28 0,'7'3'14'0,"0"4"-11"0,-4 2 23 0,1 10-24 15,-4 0 0-15,0 3 1 16,0 9 0-16,-4 3-4 15,1 4 0-15,-4-7 3 16,3-2 1-16,1 2-6 16,-1-6 0-16,4-6-8 15,4-7 1-15</inkml:trace>
  <inkml:trace contextRef="#ctx0" brushRef="#br0" timeOffset="33431.8631">24391 10862 37 0,'7'-9'18'0,"11"-4"-17"16,-11 13 28-16,3-3-29 0,1-3 0 31,28-10-2-31,-4-3 1 16,-3 3-3-16,-4 4 0 16,-3-1-5-16,-4 7 1 15,-3-3-2-15,-4 2 0 16,-4 1 0-1,43 19 10 1,-109-26 1-16,49 13 0 16,-4 10 4-16,-3 2 0 15,-4 13 2-15,-6 0 0 16,-1 7-5-16,0 5 1 16,1 1-3-16,2 0 0 15,1-7-2-15,4 0 1 0,-1 1-1 16,11-7 0-16,0-3 0 15,7-4 0-15,0-2 1 16,7-3 0-16,0-4 2 16,0 1 0-16,4-4 2 15,-4-3 1-15,0 0 1 16,0 0 1-16,0-3 0 16,-7 0 0-16,3-3 0 15,-3-3 1-15,0 3-2 16,-3 0 0-16,-4-1-2 15,0 1 0-15,0 0-1 16,0 0 1-16,-4 0-6 16,7-3 1-16,4-1-6 15,4 1 0-15,7-3-6 16,13-13 1-16</inkml:trace>
  <inkml:trace contextRef="#ctx0" brushRef="#br0" timeOffset="33963.9758">24970 10646 29 0,'-32'22'14'0,"-7"3"-4"0,28-19 19 0,-3 7-27 16,0 5 1-16,0 4 1 16,0-6 1-16,3 0-7 15,4-4 1-15,4 1 3 16,3-4 0-16,0 1-1 15,7-1 0-15,3 0-2 16,5 1 1-16,-1-4 1 16,3 0 0-16,1 1 0 15,-4-1 1-15,0 0 1 16,-3 4 0-16,-4-1 0 16,-4 3 1-16,-3 1-1 15,-3 3 1-15,-4 3-2 16,-4-1 1-16,-3 4-1 15,-4-3 0-15,-3 0-2 16,0 3 0-16,-7 0-5 16,-4-3 1-16,-7-4-6 15,4-5 1-15,0-7-6 16,10-9 0-16,11-10-1 0,10-3 1 16,8-3 8-1,7 3 1-15,3 7 8 0,3 2 1 16,1 4 7-16,0 6 1 15,-1 6 3-15,-3 7 0 16,0-1-5-16,4 1 1 16,0 3-5-16,3-1 1 15,4 4-3-15,3-3 0 16,0-7-9-16,7-2 0 16,11-11-9-16,7-8 0 0</inkml:trace>
  <inkml:trace contextRef="#ctx0" brushRef="#br0" timeOffset="34601.5869">25414 10846 35 0,'-21'35'17'0,"0"31"-12"0,14-44 20 0,0 3-22 16,0-3 0-16,0 6 3 16,-4-6 1-16,-3 0-7 15,3-3 0-15,4-7 5 0,0-2 1 16,4-10-2-16,6-7 1 16,1-5-2-16,3-4 1 15,0-3-3-15,0-6 1 16,0 0-1-16,3 0 0 15,5 0-4-15,-1 3 0 16,3 3-6-16,5 3 1 16,-1 4-6-16,0 6 0 15,7-1-3-15,-7 4 1 16,-3 6 7 0,42 10 9-1,-99-16 3-15,57 12 1 0,-4-3 7 16,3-2 0-16,1-1 4 15,-4-6 1-15,7-1-10 16,-3-5 1-16,3-3-3 16,0-4 0-16,1-6-3 15,-1 3 1-15,-7 3-1 16,-4 4 0-16,-6 2-1 16,-8 4 1-16,-6 6-1 15,-8 10 1-15,-10 5 0 16,-4 13 0-16,0 7 1 15,1 6 0-15,2-4 0 16,8-5 1-16,4 2-1 16,3-6 1-16,3 1-1 15,4-7 0-15,3 0-2 16,4-7 1-16,4-2-3 16,3-7 0-16,7-6-8 0,4-6 1 15,17-4-10-15,4-5 1 16</inkml:trace>
  <inkml:trace contextRef="#ctx0" brushRef="#br0" timeOffset="34846.4696">25950 10956 49 0,'-35'35'24'0,"10"-20"-21"0,18-5 35 0,4 5-37 15,-1 1 0-15,1-3 0 16,-1 2 0-16,4 1-2 16,0 0 1-16,4-1 1 15,-1-2 0-15,4-1-6 16,4-5 1-16,-1-7-8 16,5-7 0-16,6 1-3 15,3-13 0-15</inkml:trace>
  <inkml:trace contextRef="#ctx0" brushRef="#br0" timeOffset="35150.8461">26063 11075 33 0,'-28'32'16'0,"14"-23"-8"16,14-6 29-16,0 0-34 0,0 0 1 16,3 1 0-16,4-1 1 15,4 0-7-15,0-6 1 16,6-4 4-16,-3 1 0 15,1-3-2-15,6-1 1 16,-4-2 1-16,-10-4 0 16,-3 0-1-16,-8 4 1 15,-3 2 0-15,0 4 1 16,-3 3-1-16,-1 3 0 16,-3 3-2-16,3 3 1 15,4-6-5-15,0 4 0 16,4-1-6-16,3-3 0 0,7-3-9 15,0-7 1-15,3-2-1 16,12 2 1-16</inkml:trace>
  <inkml:trace contextRef="#ctx0" brushRef="#br0" timeOffset="35370.3658">26236 11097 35 0,'-7'28'17'16,"-11"-6"-12"-16,15-15 35 0,-4-1-34 15,3 0 1-15,1 0 3 16,-1-2 1-16,4-4-13 16,0 0 0-16,7-7 9 15,0-5 0-15,7-1-4 16,4 1 1-16,0-4-3 16,-1 0 1-16,5 1-8 15,2-1 1-15,-3 0-8 16,-3 4 1-16,3-4-7 0,4 4 1 15</inkml:trace>
  <inkml:trace contextRef="#ctx0" brushRef="#br0" timeOffset="35802.205">26515 11088 39 0,'-25'15'19'0,"-3"7"-9"0,17-15 28 16,4 5-35-16,0 1 1 0,0 2 0 15,0 1 1-15,4 0-7 16,3 0 1-16,0-1 4 16,0-2 1-16,3-1-2 15,4-9 0-15,0 1 0 16,4-8 0-16,6-8 0 16,1-10 0-16,3-6 0 15,4-10 0-15,3-18-1 16,0-13 0-16,8-7-1 15,2 1 1-15,1 3-1 16,0 12 0-16,-4 1-1 16,-6 15 1-16,-5 6 1 15,-6 10 0-15,-4 3 1 16,-7 9 0-16,-7 4 0 16,-3 15 1-16,-8 3-1 15,0 0 1-15,-17 23-2 0,0 8 0 16,3 17-1-1,-3 15 1-15,3 6-1 0,1-3 1 16,2 0-6-16,8-3 1 16,7-16-14-16,7 1 1 15,-3-10-4-15,-4-13 1 16</inkml:trace>
  <inkml:trace contextRef="#ctx0" brushRef="#br0" timeOffset="57963.2361">14026 15813 27 0,'-17'-18'13'0,"10"-14"-3"0,7 32 13 16,-4 0-21-16,1 0 1 16,-4-3 1-16,0 9 0 0,0 4-5 15,-1 9 1 1,5 6 4-16,-1 3 1 0,4 6-2 15,0 4 0-15,4-3-1 16,3-4 0-16,4-6-1 16,-1-3 0-16,15 0 0 15,-4-3 1-15,0 6 1 16,-3-3 0 0,-8 3 1-16,-6 3 1 0,-11 0 0 15,-4-9 1-15,-3 9-2 16,-3 1 0-16,-5 2-2 15,1 3 1-15,-3 10-2 16,-5-6 0-16,1 6-1 16,3-13 1-16,1-6-6 15,3-3 1-15,6 0-6 16,5-12 0-16,3 2-6 16,7-6 0-16,10-18-3 15,4-7 1-15</inkml:trace>
  <inkml:trace contextRef="#ctx0" brushRef="#br0" timeOffset="58359.461">14432 15886 39 0,'-3'6'19'0,"-22"13"-22"0,18-10 36 0,-4 4-32 16,1 9 1-16,-4 6 2 15,-4-3 0-15,0 0-5 16,4 0 1-16,7 0 2 16,7 0 1-16,7-3-2 15,0-3 0-15,4 0-1 16,6 0 1-16,1-1 0 16,3 1 0-16,-3 0 2 15,3-6 0-15,-7-1 2 16,-3 10 0-16,-4 6 1 15,-7 7 0-15,-4 6-2 16,-3-7 1-16,-3 1-2 16,-8 2 0-16,4-5-2 15,0-10 1-15,-4-4-4 16,1-2 1-16,-5-7-8 16,8 1 1-16,0-20-9 15,7-5 1-15,18-23-3 16,3-3 0-16</inkml:trace>
  <inkml:trace contextRef="#ctx0" brushRef="#br0" timeOffset="58580.4847">14718 15839 40 0,'18'18'20'0,"-11"51"-20"0,-4-40 37 16,1 8-34-16,-1 10 0 0,-3 10 1 15,0-7 1-15,4 9-7 16,-1 7 1-16,1 6 3 16,-1-6 1-16,-3-19-8 15,0-6 1-15,4-13-9 16,-1-6 1-16,4-12-3 16,-7-26 1-16</inkml:trace>
  <inkml:trace contextRef="#ctx0" brushRef="#br0" timeOffset="58838.026">14739 15917 23 0,'18'3'11'0,"28"3"-3"15,-29 1 18-15,1 2-22 16,3 10 1-16,-3 3 5 16,3 3 1-16,-4 6-12 0,5 4 1 15,-12 9 9 1,-3 0 1-16,-7-1-2 15,-3 8 0-15,-4 8-2 0,-7 1 0 16,-11-1-3-16,0-12 1 16,-3-6-3-1,-4-6 0-15,4-10-8 0,3-13 1 16,8-9-8-16,6-9 0 16,11-19-5-16,11-16 0 15</inkml:trace>
  <inkml:trace contextRef="#ctx0" brushRef="#br0" timeOffset="59013.648">14986 16121 49 0,'28'-13'24'0,"22"-2"-19"0,-36 2 43 0,17-3-46 16,8-2 0-16,7-1 0 16,4-3 1-16,-5-3-4 15,1-4 1-15,-3 4-2 16,-1 3 0-16,0 0-8 15,-3 4 1-15,-7 2-8 16,-4 0 0-16</inkml:trace>
  <inkml:trace contextRef="#ctx0" brushRef="#br0" timeOffset="59181.204">15452 15933 48 0,'-14'53'24'0,"-8"16"-20"0,15-50 40 15,-7 18-42-15,-3 7 0 16,-1 3 0-16,-3 22 0 16,3 13-6-16,8-7 1 15,6-6-12-15,8-9 1 16</inkml:trace>
  <inkml:trace contextRef="#ctx0" brushRef="#br0" timeOffset="68802.0401">16725 15534 16 0,'-10'16'8'0,"17"-7"3"0,-4 1 8 0,-3 12-16 16,0 12 1-16,0 26 1 16,-3 15 1-16,-4 4-7 15,-4-1 0-15,0 3 4 16,1-15 1-16,3 0-2 16,0-9 0-16,0-4-1 15,3-9 1-15,1-13-1 16,-1-6 1-16,1-12-1 15,3-13 1-15,3-10-1 16,8 1 0-16,3-7 0 16,3-6 0-16,1 0-1 15,14 0 1-15,3 1-2 16,-3 5 1-16,0 3-1 16,-4 7 0-16,-7 3 1 15,-7 9 0-15,-7 4 0 16,-3 5 0-16,-4 4 0 15,-7 3 1-15,-4 3 0 16,-7 10 0-16,4-4-3 0,-3 0 1 16,10-6-6-16,7-6 1 15,7-9-6-15,3-10 1 16</inkml:trace>
  <inkml:trace contextRef="#ctx0" brushRef="#br0" timeOffset="69045.0104">17089 16306 16 0,'10'3'8'0,"4"28"3"0,-10-28 4 0,-1 4-13 16,-3-7 1-16,4 0 3 16,3-7 0-16,-7 7-7 15,7-9 1-15,-4-4 4 16,1-2 0-16,-4-4 0 16,0-3 0-16,-7 3-2 15,0 0 0-15,-4 4-1 16,-3 2 1-16,0 4-1 15,0 2 0-15,3 4-5 16,4 0 1-16,7 0-5 16,0 3 1-16,7 3-4 15,4-3 0-15</inkml:trace>
  <inkml:trace contextRef="#ctx0" brushRef="#br0" timeOffset="69282.7632">17261 16306 18 0,'7'6'9'0,"1"16"0"0,-5-19 11 15,-3-3-16-15,4 3 1 16,-4-3 3-16,0-6 1 16,0 6-11-16,0-6 1 15,0-4 8-15,0 1 1 16,-4 0-3-16,-3-1 1 16,0 4-3-16,-4 3 1 0,-3 3-2 15,0 3 1 1,4 0-2-16,-1 0 0 15,4 0-7-15,3-6 1 16,4-6-5-16,7-7 1 0,4-12-6 16,7-10 0-16</inkml:trace>
  <inkml:trace contextRef="#ctx0" brushRef="#br0" timeOffset="69503.3258">17607 15638 26 0,'11'-6'13'0,"-8"15"-5"15,-3 0 19-15,0 7-25 16,0 9 1-16,0 13 1 16,-3 15 0-16,-1 10-5 15,-3 0 0-15,0 2 4 16,-3 1 0-16,2-9-2 16,-2 2 1-16,3-2-5 15,0-10 1-15,7-6-6 16,0-10 1-16,3-15-5 15,15-16 0-15</inkml:trace>
  <inkml:trace contextRef="#ctx0" brushRef="#br0" timeOffset="69733.0415">17604 16130 26 0,'-14'16'13'0,"-22"25"-9"0,29-26 21 15,0 7-21-15,0-3 0 0,0 6 2 16,7 0 0-16,-4 3-8 15,8 1 1-15,3-1 4 16,4 0 1-16,-1-9-2 16,1-3 1-16,-1-7-4 15,1-6 1-15,0-9-5 16,-1-10 0-16,4-6-4 16,0 3 0-16,-3-6-4 15,0 0 1-15</inkml:trace>
  <inkml:trace contextRef="#ctx0" brushRef="#br0" timeOffset="69837.4656">17724 16240 24 0,'-4'12'12'0,"-7"29"-12"16,8-41 20-16,-1 10-19 15,1 12 0 1,-1 18-6 0,4 4 0-16,4-9 0 15,3-13 0-15</inkml:trace>
  <inkml:trace contextRef="#ctx0" brushRef="#br0" timeOffset="70009.6424">17812 16033 28 0,'-11'-28'14'0,"8"9"-13"0,3 19 24 16,0 0-27-16,0 3 0 15,0 3-2-15,3 7 1 16,4 6-1-16,0-4 1 0,4 7-5 15,-1 10 0 1</inkml:trace>
  <inkml:trace contextRef="#ctx0" brushRef="#br0" timeOffset="70275.9249">17872 16365 22 0,'-7'60'11'0,"-4"-4"-7"0,8-46 19 0,-1-4-19 16,1-3 0-16,-1 0 0 15,0-6 1-15,4-9-7 16,4-10 0-16,3-7 4 15,7 4 1-15,7 7-3 16,4-4 0-16,3 6 0 16,-3 3 0-16,-4 4 0 15,0 3 0-15,-3 6 0 16,-4 3 1-16,0 6 0 16,-3 7 0-16,-8 6 0 15,1 9 0-15,-4-6 0 16,0 0 0-16,-4-3-2 15,4-3 0-15,4-3-4 16,3-10 0-16,3-9-6 16,5-6 1-16</inkml:trace>
  <inkml:trace contextRef="#ctx0" brushRef="#br0" timeOffset="70635.3818">18207 16365 24 0,'0'13'12'0,"-4"12"-4"0,4-16 16 16,0 7-22-16,0 0 1 15,0-1 0-15,0-2 1 0,4-4-5 16,3-2 0-16,0-7 4 16,0-7 0-16,0 1-2 15,0-10 1-15,0-2-2 16,4 2 1-16,-1 0-1 16,1 7 1-16,-4 3-1 15,4 9 0-15,-4 16 1 16,0 15 0-16,-7 7 1 15,-4 0 1-15,-3 9 1 16,0 3 0-16,-7 0 1 16,-4-2 0-16,1 8 0 15,-12 10 0-15,-13 0 0 16,-7-6 0-16,-11 0-2 16,3-10 1-16,8-9-1 15,0-10 0-15,6-9-8 16,8-12 1-16,3-13-14 15,11-10 1-15,-7-24-2 16,-25-7 1-16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01T01:18:46.228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11310 5174 25 0,'-21'15'12'0,"56"-24"-2"16,-31 6 12-16,3 0-20 15,3 0 1-15,1-4 2 16,-4 4 1-16,-4 3-7 0,-3 3 1 15,0 4 4-15,-10 5 1 16,-8 13-2-16,1 3 1 16,-1 4-2-16,4 2 1 15,0 1-3-15,3 6 0 16,8-7-2-16,3-9 1 16,3 0 0-16,11-3 0 15,7-3 1-15,1 0 0 16,2 0 2-16,-3-4 0 15,-6 4 1-15,-5-3 0 16,1 9 0-16,-8-6 1 16,-6 6-2-16,-4 3 1 0,-4-3-3 15,-7 0 0-15,1 0-5 16,-1-9 0-16,4-10-7 16,0-6 1-16,3-16-4 15,1 1 0-15</inkml:trace>
  <inkml:trace contextRef="#ctx0" brushRef="#br0" timeOffset="208.5471">11222 5378 34 0,'0'9'17'0,"0"79"-12"16,-4-63 28-16,1 19-27 16,-1 18 1-16,-3 39 3 15,-7 12 0-15,0 6-13 16,-4 31 0-16,1-15 9 15,-1-3 0-15,4-26-4 16,7-5 1-16,3-13-7 0,4-16 0 16,7-22-8-16,8-19 0 15,2-24-5-15,1-23 1 16</inkml:trace>
  <inkml:trace contextRef="#ctx0" brushRef="#br0" timeOffset="426.0491">11843 5202 43 0,'-32'-19'21'0,"7"44"-18"0,15-12 38 0,-8 21-41 16,-7 16 1-16,-3 10 0 16,-4 6 1-16,-3 0-3 15,0-7 1-15,0 1 0 16,3-4 0-16,11-9-7 15,7-6 0-15,7-16-7 16,10-19 1-16</inkml:trace>
  <inkml:trace contextRef="#ctx0" brushRef="#br0" timeOffset="1903.6438">11624 5647 28 0,'0'0'14'0,"0"25"-2"15,0-18 16-15,0-1-25 0,0 0 0 16,0 0 3-1,4 1 1-15,3-4-9 16,0-3 1-16,0 0 5 0,3-7 0 16,1-2-2-16,-1-3 1 15,1-1-5-15,0-6 1 16,-1 4-2-16,1-1 0 16,-1 0 0-16,-3 4 0 15,1 2-1-15,-5 1 0 16,1 3 3-16,-1-1 0 15,1 1 1-15,-4 6 1 16,0 0-1-16,0 0 1 16,3-6 0-16,4 6 0 15,0-7-1-15,0 1 1 16,4 3-1-16,3 0 1 0,0-3-1 16,-3-1 1-16,-1 7-1 15,-10 7 1-15,0-1-3 16,-7 3 0-16,0 10-3 15,0 3 0-15,-3 0-1 16,-1 3 0-16,0-6-1 16,-3 0 0-16,0-7 2 15,0 7 1-15,0 3 3 16,3-9 0-16,1-1 1 16,3 1 1-16,0 2 0 15,0-2 1-15,3 3-1 16,4-7 1-16,4 0-1 15,-1-2 1-15,4-14-1 16,0-2 0-16,4 3-1 16,-1-7 1-16,-3 4-1 15,4-7 0-15,-4 10 0 0,0 3 1 16,-3 3-1-16,-1 9 1 16,-3 4-1-16,0 2 0 15,0 4 0-15,-3 3 0 16,3 0 1-16,-4-3 1 15,1 0-2-15,-1 3 1 16,1 3 0-16,-1-3 0 16,1-10 0-16,-1-2 0 15,4-1-1-15,0-6 1 16,4-9 0-16,3-7 0 0,0-2-1 16,0-4 1-16,3 3-1 15,-3-3 1-15,0 1-1 16,0 5 1-16,-3 7-1 15,-4 6 0-15,0 6 0 16,-4 10 1-16,1 6-1 16,-4 6 0-16,-4 6 1 15,1-9 0-15,-1 0 0 16,-3 1 1-16,3-4 0 16,1-4 0-16,3-2-1 15,0-3 1-15,3-4 0 16,4-6 0-16,4-3-2 15,3-3 1-15,3-3-1 16,1-1 1-16,3-2-1 16,0-7 0-16,4-2 0 15,3 5 0-15,-7 0 0 0,4 4 0 16,-4 6 0 0,-14 9 1-16,0 0-1 0,-4 7 1 15,-3 0-1-15,0 2 1 16,0 4-1-16,0 3 0 15,0 0 0-15,0 0 1 16,0-6-1-16,-4-1 0 16,4-2 0-16,0-4 0 15,0-3 0-15,0-2 0 16,4-8-1-16,3-2 0 0,0 0 0 16,3-4 0-16,4 1 0 15,0 0 0-15,0-1 0 16,0 1 1-16,-3 3-1 15,-1 2 1-15,-3 4-1 16,0 4 1-16,-3 2 0 16,-4 6 0-16,0 1 0 15,-4 3 0-15,1-4 0 16,-1-2 1-16,0-4-1 16,1 0 0-16,3 4 0 15,-4-1 0-15,4-3 0 16,0-3 0-16,4 4-1 15,-1-11 1-15,4 4-2 16,0 0 0-16,0 0-3 16,7 0 0-16,0-3-1 15,0 3 1-15,0 7 0 16,-3-11 0-16,-4 4 1 0,0 4 1 16,0-4 2-16,-4 6 1 15,4 6 1-15,-3 7 1 16,-1 0 0-16,1 3 1 15,3 0 1-15,0 0 0 16,3 0 0-16,1-3 0 16,3-4 0-16,0-5 0 15,0-1 0-15,3-3 0 16,1-9-2-16,0 0 0 16,-1-9-1-16,1-7 1 0,3 0-2 15,4-3 0-15,-1 0-6 16,-3 6 1-16,0-2-6 15,8-1 0-15</inkml:trace>
  <inkml:trace contextRef="#ctx0" brushRef="#br0" timeOffset="2328.2402">12587 5384 29 0,'-32'25'14'0,"1"-6"-11"0,20-7 20 15,-3 10-23-15,-11-3 1 0,4 6 1 16,3 0 1-16,4 0-3 16,-3-3 0-16,6-3 1 15,4-3 0-15,3-7 0 16,4-3 0-16,4-2-1 15,0-4 1-15,6 0-3 16,1 0 0-16,3-4-3 16,-4 4 1-16,1-3-6 15,0 0 0-15</inkml:trace>
  <inkml:trace contextRef="#ctx0" brushRef="#br0" timeOffset="2655.7579">12333 5948 27 0,'-14'13'13'0,"21"-29"-2"0,-3 13 21 16,3-3-30-16,3-7 1 16,11-3 2-16,1 1 0 15,-1-10-6-15,7 0 1 32,14-10 0-32,-3 4 1 0,-4-1-6 15,-6 4 0-15,-8 3-7 16,-4 3 0-16,-3-3-1 15,1 9 0-15</inkml:trace>
  <inkml:trace contextRef="#ctx0" brushRef="#br0" timeOffset="2838.8573">12587 5550 27 0,'-14'13'13'0,"0"34"-9"0,10-32 25 0,1 4-27 15,-1 16 1-15,1 8-1 16,-1 20 1-16,1 6-4 15,-1-3 0-15,4 6 2 16,0-12 1-16,7 2-3 16,0 1 1-16,4-6-4 15,3-4 0-15,0-12-7 16,4-13 1-16</inkml:trace>
  <inkml:trace contextRef="#ctx0" brushRef="#br0" timeOffset="3076.5698">12520 6083 31 0,'-42'16'15'0,"-11"-4"-7"0,39-2 22 16,3-1-25-16,1 4 1 16,2-1 2-16,5-2 1 0,3-4-11 15,14-3 0-15,4-3 7 16,6-6 1-16,5-4-3 15,2-2 0-15,5-10-6 16,-5-6 0-16,1-10-7 16,0 3 1-16,3-15-7 15,4 6 1 1</inkml:trace>
  <inkml:trace contextRef="#ctx0" brushRef="#br0" timeOffset="3526.2589">13039 5431 34 0,'-39'28'17'0,"-21"41"-9"15,49-56 25-15,-6 12-29 16,3 9 0-16,-4 4 3 16,4 9 0-16,0 9-9 0,0 13 1 15,3-6 5-15,0-3 0 16,4-1-2-16,4-9 0 15,3-6-1 1,3-9 0-16,4-7-1 0,4-6 1 16,3-6-1-16,0-10 1 15,0-6 0-15,0-10 0 16,1-8-1-16,6 2 0 16,0-12-3-16,0-10 1 15,0 0-3-15,-3 1 0 0,0 2-1 16,-4 4 1-16,0 12 0 15,-4 0 1-15,1 10 5 16,-1 6 0-16,1 6 4 16,-4 6 0-16,0 7 2 15,0 12 0-15,0 7 0 16,4-4 1-16,-1 4-4 16,1 2 1-16,0-2-6 15,-1-7 0-15,4-3-15 16,7-9 1-16,8-13-4 15,-1-6 1-15</inkml:trace>
  <inkml:trace contextRef="#ctx0" brushRef="#br0" timeOffset="4060.2697">13847 5315 28 0,'10'-38'14'0,"1"-12"-6"16,-8 41 17-16,1 2-22 16,-4 14 1-16,-4 8 2 15,-3 13 0-15,-3 10-7 16,-8 19 0-16,-10-1 5 0,-8 7 1 16,-6-10-2-1,-7 3 0-15,10 1-2 0,0-4 1 16,7-12-7-16,8-10 0 15,6-12-5-15,11-9 0 16,7-10-4-16,14-16 0 16</inkml:trace>
  <inkml:trace contextRef="#ctx0" brushRef="#br0" timeOffset="4226.9055">13698 5685 25 0,'18'-10'12'0,"3"26"-3"0,-14-10 19 15,0 1-24-15,0 11 1 0,0 17 2 16,-3 18 1-16,-4 7-10 15,0-1 1-15,0 4 5 16,0-6 1-16,-4-14-2 16,4-2 0-16,4-6-8 15,-1-10 1-15,5-3-10 16,6-19 1-16</inkml:trace>
  <inkml:trace contextRef="#ctx0" brushRef="#br0" timeOffset="4653.4513">14153 5679 29 0,'-14'25'14'0,"28"-16"0"15,-3-9 13-15,0-6-24 16,6-4 1-16,1-2 3 16,0-7 0-16,-1-6-8 15,-3 3 0-15,0-3 6 16,-3 0 0-16,-4-3-1 15,-3-4 0-15,-11 7-2 16,-8 3 1-16,-2 6-1 0,-8 7 0 16,0 6-2-16,-10 9 1 15,3 7-3-15,1 6 1 16,-1 3-5-16,4 9 0 16,-1 7-3-16,5-4 0 15,3 7-1-15,3 9 0 16,4-6 1-16,3-3 1 15,8-4 5-15,3-5 0 16,3-7 7-16,8 0 0 16,-1-6 3-16,4-4 1 0,4-5 0 15,7-7 1-15,3-6-2 16,4-13 1 0,0 0-6-16,-1-6 1 0,1-12-8 15,3 6 0-15,-6 3-7 16,-5 9 0-16,-3 0-3 15,-3 1 0-15</inkml:trace>
  <inkml:trace contextRef="#ctx0" brushRef="#br0" timeOffset="4819.0286">14185 5845 30 0,'-14'75'15'0,"-25"41"-17"15,32-91 27-15,0 10-25 0,-3-1 1 16,6 7-1-16,-7 6 1 15,8 3-2-15,10-9 1 16,0-4-2-16,0-11 0 16,4-11-7-16,3-8 1 15</inkml:trace>
  <inkml:trace contextRef="#ctx0" brushRef="#br0" timeOffset="5077.7748">14153 6108 29 0,'-24'-3'14'0,"-1"9"-5"0,11-3 21 0,-4 7-26 16,1 2 0-16,-1 4 4 16,0 0 0-16,1-1-9 15,3-2 0-15,3-4 7 16,8-2 1-16,6-7-3 16,15-10 1-16,13-2-2 15,12-4 1-15,10 0-2 16,-4-2 0-16,-3-4 0 15,0-7 0-15,0 1-6 16,0 3 0-16,-1-3-12 16,19 9 0-16,-11-3-2 15,-4-9 1-15</inkml:trace>
  <inkml:trace contextRef="#ctx0" brushRef="#br0" timeOffset="5766.1733">14841 5443 24 0,'-10'-3'12'0,"42"-16"-7"15,-25 16 16-15,0-3-18 16,3 0 1-16,1-1 2 16,3 4 1-16,4 3-7 15,-4 0 0-15,0 10 6 16,-4 9 1-16,-6 6-2 15,-4 0 0-15,-4 9-1 16,-6 4 1-16,-1-7-3 0,4-6 0 16,-3 10-1-16,-1 2 0 15,4-5-1-15,3-7 1 16,4-3-1-16,-3 0 0 16,3-3 0-16,0-4 0 15,0 4 1-15,0 0 0 31,0 22 0-31,-4-4 1 16,4 1 0-16,-3-10 0 16,-1 0 0-16,1 1 0 15,-1 2 0-15,1 0 0 0,3-2-1 16,0-4 1-16,0-3-5 16,3-7 1-16,4-5-9 15,4-10 1-15,10-7-8 16,0-8 1-16</inkml:trace>
  <inkml:trace contextRef="#ctx0" brushRef="#br0" timeOffset="5996.1579">15240 5553 52 0,'-25'3'26'0,"11"-3"-22"16,14 0 43-16,0 0-46 15,7 0 1-15,7-3 0 16,8-3 0-16,-1-7-3 0,3-2 1 16,5-7 1-16,-5 0 0 15,1-7-7-15,-4 8 1 16,0-5-7-16,1 8 0 16,-8 2-5-16,0 0 0 15</inkml:trace>
  <inkml:trace contextRef="#ctx0" brushRef="#br0" timeOffset="6197.4446">15247 5515 34 0,'-14'38'17'0,"-14"-22"-18"0,21-10 26 0,7 7-25 15,-4-1 0-15,4 1 0 16,0-1 0-16,4 1-1 15,3-7 1-15,3-3-4 16,4-9 0-16,8-7-5 16,-1-5 0-16</inkml:trace>
  <inkml:trace contextRef="#ctx0" brushRef="#br0" timeOffset="6346.8428">15448 5378 35 0,'4'3'17'0,"-11"19"-16"16,7-13 29-16,-4 13-29 0,-3 0 1 15,-7 0 0-15,3 0 0 16,1 3-3 0,-4 0 0-16,0-3 0 0,-1 3 0 15,1 0-5-15,4-6 0 16,3 0-5-16,-4-7 0 16</inkml:trace>
  <inkml:trace contextRef="#ctx0" brushRef="#br0" timeOffset="7377.0831">15286 5716 20 0,'0'-6'10'0,"-7"3"-4"0,3 6 12 0,1-3-17 16,-4 3 1-16,0-3 3 15,-4 6 0-15,4 4-5 16,-4-1 0-16,4 4 3 16,-3-1 1-16,6 7-1 15,-6 3 0-15,3-3-2 16,0 0 1-16,10-4-2 15,1-5 1-15,3 2-1 16,0 1 0-16,0-7 0 16,3-6 0-16,1 3-2 15,0-6 1-15,3-6-3 16,0 2 0-16,0-5-1 16,-4 2 1-16,1-5 0 15,-4 2 0-15,4 1 1 16,-4-1 0-16,0 4 4 15,0 2 0-15,0-8 2 16,0 8 1-16,0-2-1 16,-3 0 1-16,-1 2-1 15,4 7 1-15,0 4-2 0,0-8 1 16,-3 14-2-16,-1-4 0 16,-3 10-1-16,4-4 1 15,-4 4-1-15,0 3 1 16,0-4-1-16,-4 1 0 15,1-6 0-15,-1-1 0 16,-3 4 0-16,0-7 1 16,4 0-1-16,3-3 0 15,0-3-1-15,10-3 1 16,-3 0-2-16,4-3 1 0,-4-4-3 16,0 4 0-16,4 3-2 15,-4 3 0-15,-4 6-2 16,-3 4 1-16,0 8 0 15,-3 1 1-15,-8 0 2 16,-3 6 0-16,0-3 3 16,0 0 1-16,0-3 4 15,-1-4 0-15,5-2 2 16,-1-4 1-16,4 1 0 16,0-4 0-16,4 0-2 15,3-3 0-15,7 1-2 16,3-4 1-16,4 0-2 15,0 0 1-15,1 0-2 16,-1 3 1-16,0 0 0 16,0 0 1-16,4 0 0 15,-8 0 0-15,1 4 1 0,-4-1 0 16,-4 3 1-16,-3 1 0 16,0 2 0-16,-3 4 0 15,-1 0-2-15,-3-1 1 16,-3-2-1-16,-8-1 0 15,-7 1-2-15,1 6 0 16,-1-10-6-16,-3 4 1 16,-4-7-7-16,-3-9 1 15,6 3-6-15,5-7 1 16,6-2-2-16,4-3 0 0,3-4 11 31,-3-22 6-31,46 70 6 16,-11-36 0-16,0 4 7 15,4 7 1-15,0 2 2 16,3 1 1-16,0-1-9 16,-3 3 1-16,0 4-4 15,-1 3 1-15,5 3-5 16,-5 0 0-16,1 0-9 16,0 0 0-16,3 0-9 15,-3-7 0-15</inkml:trace>
  <inkml:trace contextRef="#ctx0" brushRef="#br0" timeOffset="26214.1306">7348 11749 34 0,'-24'4'17'0,"10"-11"-7"0,14 1 18 0,3-3-23 16,4-7 0-16,4 0 4 15,6-9 0-15,15-12-10 16,14-7 0-16,7-7 8 16,0 4 0-16,0 10-3 15,0 2 1-15,3 13-2 16,-3 4 0-16,7-1-1 15,-4 3 0-15,4 4-2 16,-10 2 1-16,-4 4-6 16,-8-7 0-16,-9 4-7 15,-1-1 0-15,-14 1-7 16,-7-3 0-16</inkml:trace>
  <inkml:trace contextRef="#ctx0" brushRef="#br0" timeOffset="26457.8138">7916 11122 25 0,'-7'-12'12'0,"18"-7"0"0,-4 13 12 16,4-4-22-16,6 1 1 16,8-1 1-16,7 4 1 15,3 9-4-15,0 7 1 16,-3 2 5-16,0 7 0 16,-8 6 1-16,-6 7 0 15,-4-7-1-15,-7 12 1 16,-7 13-3-16,-10 1 0 15,-8 5-2-15,-7 0 1 0,1-12-7 16,-5-6 0 0,5-10-13-16,17-9 0 0,7-28-3 15,0-16 0-15</inkml:trace>
  <inkml:trace contextRef="#ctx0" brushRef="#br0" timeOffset="27086.4229">8696 10925 15 0,'-53'34'7'0,"25"-37"-8"0,24 3 0 16,4-6-4-16,4-7 1 16,3-6 0-16,3 7 0 0,8 3 8 15,3 2 0 1,4 10-1-16,0 10 0 15,-4 9 4-15,-4 9 0 0,-2 4 2 16,-5 9 0-16,-3 3-1 16,-3-3 1-16,-8-10-2 15,1 4 0-15,-4-4-2 16,0 1 1-16,-4-10-2 16,4-19 0-16,0-6-1 15,0-3 0-15,3-13-2 16,4-15 1-16,4-10-2 15,6-15 0-15,8-7 1 16,0-3 0-16,3 7-1 16,7 8 1-16,0 17 0 15,1 6 0-15,6 3 1 16,-7 6 0-16,0 9 0 16,0 10 0-16,1 10 0 15,-8 12 1-15,-7 6-1 16,-11 10 1-16,-3 2-1 0,-3-2 1 15,-4 3-3-15,0 3 0 16,-4-7-7-16,-3-2 1 16,0-7-7-16,0-6 1 15,-4-6-6-15,4-7 1 16</inkml:trace>
  <inkml:trace contextRef="#ctx0" brushRef="#br0" timeOffset="27594.858">8865 11125 27 0,'7'-12'13'0,"15"-1"-12"0,-12 4 18 0,8-7-17 16,-4-3 0-16,4 4 1 16,-1-1 1-16,-3 0-5 15,0 7 0-15,-3 3 3 16,0 12 1-16,-8 10-1 16,-3 6 0-16,-7 3 0 15,-7 6 1-15,-4 4 1 16,-3-4 0-16,3 3 1 15,4 4 1-15,0-7 0 16,0-2 0-16,7-7-1 16,0-4 1-16,3-2-2 15,4-13 1-15,0-9-3 16,4-3 1-16,0-7-5 16,3-12 1-16,7-7-6 15,0-6 0-15,-4-12-6 16,1-13 1-16,-4-6-4 0,-3 9 0 15,-1 7 2 1,-3 6 1-16,0 9 8 0,0 10 1 16,-3 9 8-16,-4 12 0 15,-1 4 6-15,1 25 0 16,-3 18 2-16,-1 23 1 16,4 6-3-16,0 9 1 15,7 0-3-15,11 4 0 16,-1-1-3-16,4 10 0 15,4-19-3-15,3-19 1 16,4-6-2-16,3-13 1 0,7-12-7 16,4-9 0-16,0-23-10 15,3-18 1-15,4-19-3 16,-3-4 0 0</inkml:trace>
  <inkml:trace contextRef="#ctx0" brushRef="#br0" timeOffset="28016.6483">9437 10762 41 0,'-25'37'20'0,"0"82"-17"15,18-84 37-15,-7 9-38 16,-3 15 1-16,-5-5 1 16,1 12 0-16,4 9-6 0,-1-6 1 15,7-6 3 1,4-10 0-16,4-15-1 0,3-13 0 15,10-22-3-15,5-25 1 16,2-19-1-16,1-6 0 16,-4-16-1-16,0-28 1 15,0-15-1-15,0 18 1 16,4 3 0-16,0 13 1 16,6 16 1-16,-3 15 1 15,1 16 2-15,-1 15 1 16,-4 7 1-16,1 25 0 15,-4 22 1-15,-3 16 0 16,-4 12-2-16,-4 0 1 0,-3 9-2 16,-7 17 0-1,-3-4-1-15,-1-3 0 0,0-10-4 16,-3-9 1-16,4-15-8 16,-1-16 1-16,1-23-8 15,3-14 0-15,3-26-3 16,1-29 1-16</inkml:trace>
  <inkml:trace contextRef="#ctx0" brushRef="#br0" timeOffset="28266.0642">9405 11163 35 0,'7'3'17'0,"7"0"-17"16,-7-3 30-16,0 0-29 16,0 0 1-16,0 3 1 15,1 1 0-15,-5 5-4 0,-3 7 1 16,-3 3 2-1,-5-7 0-15,1 10 0 0,0 6 1 16,0 10-1-16,0-7 1 16,4-6-1-16,-1 0 0 15,1-6 0-15,3-6 0 16,0-13-1-16,7-10 0 16,3-5-7-16,4-7 1 15,4-7-10-15,7-8 1 16</inkml:trace>
  <inkml:trace contextRef="#ctx0" brushRef="#br0" timeOffset="28510.6588">9860 10878 45 0,'-46'66'22'0,"4"-4"-18"16,35-40 34-16,0-9-37 15,0 2 1-15,7-2 0 16,3 0 0-16,4-4-3 16,4-3 1-16,7-3 0 15,3-6 1-15,3-6-8 16,-2-7 1-16,2-6-9 16,1-3 1-16,7 0-1 15,-8-3 1-15</inkml:trace>
  <inkml:trace contextRef="#ctx0" brushRef="#br0" timeOffset="28724.5294">10096 10755 26 0,'-17'22'13'0,"-1"0"-7"0,11-15 25 0,0 11-29 0,-3 7 0 15,-1 4 2-15,4-1 0 16,0 0-5-16,3 0 0 15,1-3 3-15,3-9 1 16,0 6-2-16,3-9 0 0,1-4-3 16,3-3 0-16,3-3-7 15,1 7 0-15,3-7-3 16,-3-6 1-16</inkml:trace>
  <inkml:trace contextRef="#ctx0" brushRef="#br0" timeOffset="29082.3277">10393 10743 25 0,'-32'0'12'0,"21"-6"-3"0,4 9 19 16,-3 0-26-16,-4 9 0 16,3 10 3-16,-3 3 0 15,-7 10-4-15,0 6 0 16,3-1 4-16,4-2 0 31,10 3 0-31,4-4 1 16,8-8-2-16,-1-4 0 15,3-6-2-15,1-4 1 16,-1-5-6-16,4-4 0 16,1-6-10-16,6 0 0 0,0-3-3 15,-7-7 1 1</inkml:trace>
  <inkml:trace contextRef="#ctx0" brushRef="#br0" timeOffset="29819.8353">10026 11276 31 0,'-28'12'15'0,"0"-12"-15"0,24 7 24 15,-3 5-22-15,3 7 0 16,-3 6 1 0,0 3 1-16,4 1-5 0,-1 5 0 15,4-2 3-15,0-1 0 16,0-9-1-16,0-3 1 16,0-4-1-16,0-5 1 15,0-10-1-15,7-10 1 16,0-9-1-16,4-9 0 15,3-6-1-15,4-4 1 16,3 4-1-16,4 2 1 16,3 4-2-16,3 3 1 15,5 0 0-15,-1 9 0 0,0 4 0 16,-6 5 0-16,-5 7 1 16,-6 4 0-16,-4-1 0 15,-7 12 1-15,-3 7-1 16,-8 10 1-16,-7-7-1 15,-6 6 1-15,-4 0-2 16,0-5 1-16,-1-1-1 16,1-3 1-16,0-10-1 15,3-2 0-15,4-10 0 16,7-13 0 0,4-6-1-16,3-3 1 0,0-6-2 15,7-3 1-15,3 6-1 16,1 6 1-16,3 3 0 15,4 4 0-15,-1 2 0 16,-3-2 0-16,-3 5 2 16,-4 7 1-16,-7 13-1 15,-11 3 1-15,1 5 1 0,-4 5 1 16,-4 8 0-16,0 1 0 16,4-1 2-16,0 1 0 15,4-10-1-15,3-3 1 16,3-4-1-16,8-8 0 15,3-4-5-15,7-12 1 16,18-7-18-16,10-6 0 16,4-6-2-16,-7 3 0 15</inkml:trace>
  <inkml:trace contextRef="#ctx0" brushRef="#br0" timeOffset="30300.0623">10813 11160 41 0,'3'3'20'0,"18"0"-13"0,-7-3 31 16,8 0-37-16,2-3 1 0,5 0 0 16,-8 0 0-16,0-3-3 15,0-4 1-15,0-2-3 16,0-4 0-16,1-3-9 15,-5-6 0-15,4-3-2 16,-7-7 0-16</inkml:trace>
  <inkml:trace contextRef="#ctx0" brushRef="#br0" timeOffset="30646.4987">10837 10824 46 0,'-7'41'23'0,"-24"41"-28"15,20-60 46-15,0 3-41 16,1 12 1-16,-1 4 0 0,1 3 1 16,-1-3-3-1,4 9 0-15,0 0-3 0,0 7 0 16,0 2-5-16,0-2 1 16,0-13-3-16,-4-10 0 15,1-6 2-15,-5-6 0 16,-2-6 7-16,-1 0 1 15,4-7 8-15,0 0 0 16,3 1 5-16,4-7 0 16,7 3-1-16,4-3 1 15,10 4-3-15,7-4 0 16,18-6-4-16,10-13 1 16,11-15-10-16,4-1 1 15,-1-15-12-15,8-3 0 0,-11 3-1 16,14 0 0-16</inkml:trace>
  <inkml:trace contextRef="#ctx0" brushRef="#br0" timeOffset="30839.0215">11762 10740 47 0,'-36'6'23'0,"-27"47"-26"16,45-34 47-16,-10 12-44 15,-11 7 1-15,-10 6-1 16,-8 0 1-16,4-3-2 16,8-4 0-16,6-5-7 15,11-7 1-15,6-6-7 0,12-7 0 16</inkml:trace>
  <inkml:trace contextRef="#ctx0" brushRef="#br0" timeOffset="31003.3035">11391 11204 35 0,'28'31'17'0,"1"13"-9"0,-22-25 24 16,0 19-29-16,0 15 0 16,0 3 0-16,0 4 1 15,0-1-5-15,4 1 0 16,-1-10 3-16,1-15 0 16,-1-7-8-16,1-6 0 15,3-6-8-15,4-16 1 0</inkml:trace>
  <inkml:trace contextRef="#ctx0" brushRef="#br0" timeOffset="32130.5397">11896 10909 45 0,'-11'9'22'0,"-31"29"-17"0,31-25 35 0,1 5-37 16,-8 8 1-16,0 8 2 15,-3-3 0-15,4 4-8 16,-1-1 0-16,7 1 5 16,1-7 0-16,6 7-2 15,1 5 0-15,6 7-1 16,1 0 0-16,3 4 0 16,-4-4 1-16,1-3-1 15,-4-4 1-15,0 1-1 0,0-3 1 16,0-10-3-16,0-6 1 15,0-6-3-15,-4-10 0 16,4-12-2-16,0-4 0 16,4-21-1-16,3-10 1 15,3-15 1-15,1-1 1 16,3 7 1-16,4 0 1 16,3 6 2-16,4 3 0 15,3 0 0-15,0 10 1 16,4 6 0-16,-4 3 0 0,-3 3 0 15,-4 7 1-15,-3 2 0 16,-4 7 1-16,-7 6-2 16,-7 7 1-16,-4 5-1 15,-3 4 1-15,-7 0-1 16,-7 6 0-16,-11 3-1 16,4 4 1-16,0 2-1 15,6-9 0-15,5-6-1 16,3 0 1-16,3-7 1 15,4-9 1-15,7-6-1 16,0-6 1-16,11-7-1 16,3-3 1-16,0 1 0 15,0 2 0-15,0 3-2 16,0 1 0-16,4-4-5 0,-8 7 1 16,1 6-5-16,-4-1 1 15,-3 11-3-15,-8 5 1 16,-3 13 0-16,-4 4 1 15,-6 5 4-15,-8 10 0 16,4 0 5-16,3-3 0 16,-3-1 4-16,4 1 0 15,-1 3 1-15,0-6 0 16,4-4 1-16,4-6 1 16,3-6-1-16,-1-9 0 15,5-1-2-15,-1-5 1 16,4-7-2-16,4-13 1 0,3-6-2 15,4-3 0-15,3 4-2 16,3-7 1-16,12-7-1 16,-1 1 0-16,3-1 0 15,5 7 0-15,-1 3 0 16,-7 0 0-16,1 7 0 16,-5 2 0-16,-6 13 0 15,-4-3 0-15,-7 6 0 16,-3 4 1-16,-4 2-1 15,0 7 1-15,-4-4-1 16,-3-2 1-16,3 2-1 16,-3-2 1-16,0-4-1 15,4-3 0-15,-1 0 0 16,1-9 0-16,-1-7 0 16,-3 1 0-16,0 2-1 0,4 1 1 15,-4-1-1 1,-1 4 0-16,5 6 0 0,-8 6 1 31,-3 16 1-31,0 0 1 16,4 0 0-16,2 3 0 15,1-3 0-15,4-3 0 16,3-3 0-16,0-4 1 16,7-2-9-16,7-4 1 15,11-6-11-15,-4-6 1 16</inkml:trace>
  <inkml:trace contextRef="#ctx0" brushRef="#br0" timeOffset="33032.1513">12661 10862 37 0,'-3'9'18'0,"13"-24"-12"0,-3 5 18 0,4 4-23 16,7-3 1-16,6-1 1 16,4-2 1-16,1 2-5 15,-1 1 0-15,4 3 4 16,-1 2 0-16,-2 4-1 15,-8 7 0-15,-14 8-5 16,-11 11 1-16,-3 5-2 16,-10 3 1-16,-5 10-3 15,-2-6 0-15,-4 0 1 16,-1 2 1-16,5-5 5 16,2-7 0-16,8-3 2 15,0-3 1-15,7-6 2 16,4-4 1-16,3-5-2 15,3-7 1-15,4-7-2 0,0-5 0 16,4-4-2-16,-1-3 0 16,5-6-6-16,-1-3 1 15,-4-3-6-15,1-1 1 16,-8 4-4-16,-3 3 1 16,-3 3 0-16,-4 0 0 15,0 6 6-15,-4 7 0 16,1 6 7-16,-1 9 1 15,0 10 4-15,-3 12 1 0,0 6 2 16,0 13 1 0,-7 4-2-16,-7 2 0 0,-4 13-4 15,0 12 1-15,-7 4-2 16,-3-10 0-16,10-6-5 16,8-7 1-16,2-12-7 15,8-6 1-15,0-16-8 16,11-9 1-16,20-13-2 15,1-6 1-15</inkml:trace>
  <inkml:trace contextRef="#ctx0" brushRef="#br0" timeOffset="33633.8395">12608 11477 29 0,'21'-25'14'0,"15"-19"-12"16,-29 28 28-16,7-6-29 0,4 6 1 15,3-2 0-15,0-4 0 16,4 6-3-16,-4 3 1 15,-4 4 1-15,-3 6 1 16,-3 6-1-16,-4 0 1 16,-7 6-1-16,-3 7 0 15,-4 16 0-15,-4-1 1 16,-3 7 1-16,0-1 0 16,3-2 0-16,1-1 0 15,3-9 0-15,-1-3 1 16,5-12-2-16,-1-4 1 15,4-12-2-15,4-10 0 16,3-6-2-16,0-6 1 16,0-10-4-16,4 7 0 15,-1-4-2-15,-3 4 0 0,0 3-2 16,-3 3 1-16,-4 12 0 16,0 7 0-16,-7 3 4 15,0 12 0-15,0 19 3 16,-4 7 1-16,1 9 3 15,-1 9 1-15,0-6 2 16,1 3 0-16,3 0 1 16,0 1 1-16,3-8-2 15,4-14 1-15,0-4-3 16,4-6 0-16,3-7-2 16,0 4 0-16,3-13-2 15,1-13 0-15,3-8-1 16,4-11 1-16,3 1-2 15,0 0 1-15,-3-3-1 16,3 2 0-16,-4 4 0 0,-2 10 0 16,6 5 0-16,-7 10 1 15,-4 3 0-15,1 4 0 16,0-1 0-16,3 3 0 16,3 4-9-16,5-10 1 15,16-9-9-15,1-13 1 16</inkml:trace>
  <inkml:trace contextRef="#ctx0" brushRef="#br0" timeOffset="34453.1732">13727 10702 39 0,'-25'0'19'0,"11"0"-9"0,3 3 20 15,-3 7-28-15,-7 2 1 16,-7 13 0-16,-4 13 1 16,0 12-5-16,0 7 0 0,1-1 3 15,2 0 1-15,5 1-3 16,-1-10 1-16,7-9-4 16,8-10 1-16,6-9-2 15,4-10 1-15,7-9-1 16,8-9 0-16,2-10 0 15,11-6 1-15,4 0 3 16,3-13 0-16,4-3 0 16,-4 4 1-16,1-1 0 15,-1 3 0-15,-7 4 0 16,-3 9 0-16,-7 3-2 16,-4 10 1-16,-4 6-1 15,-3 3 0-15,-7 12 0 16,0 10 0-16,-7 6-1 15,-3 10 0-15,-4 0 1 16,-1 6 0-16,5 3 2 16,3-3 1-16,0 3 2 0,0 6 0 15,-4 3 2-15,1 4 0 16,-1-7 2-16,-3-9 1 16,0-6-1-16,-4-4 1 15,-7-9-3-15,1-6 0 16,3-3-2-16,3-10 1 15,4-6-4-15,0-6 1 16,3-7-9-16,8-6 1 0,3-9-9 16,17-6 0-16,15-7-6 15,3 0 1-15</inkml:trace>
  <inkml:trace contextRef="#ctx0" brushRef="#br0" timeOffset="34710.7159">14305 10715 46 0,'-25'9'23'0,"18"-3"-16"0,0-6 40 0,-7 7-45 16,-7 11 0-16,-11 11 1 15,-6 11 1-15,-5 14-6 16,-3 2 1-16,0 7 3 15,1 6 0-15,2-6-1 16,1-4 0-16,7-6-9 16,13-15 1-16,8-13-9 0,7-9 1 15,11-22-2-15,6-4 0 16</inkml:trace>
  <inkml:trace contextRef="#ctx0" brushRef="#br0" timeOffset="34857.3764">13966 11144 48 0,'11'3'24'0,"3"13"-21"0,-7-7 49 16,4 7-49-16,10 6 0 16,4-6 1-16,6 6 1 0,5 3-9 15,3 0 1-15,3 3-11 16,4-3 1-16,0-9-4 16,-8-7 0-16</inkml:trace>
  <inkml:trace contextRef="#ctx0" brushRef="#br0" timeOffset="35304.644">14972 10595 41 0,'-7'4'20'0,"-11"5"-19"0,11-3 33 0,-3 10-34 16,-8 6 1-16,-10 3 0 16,-11 16 0-16,-14 12-1 15,0 7 0-15,4-4-3 16,3-9 1-16,11-6-8 15,10-10 1-15,11-9-3 16,7-6 0-16</inkml:trace>
  <inkml:trace contextRef="#ctx0" brushRef="#br0" timeOffset="35460.9025">14767 11091 28 0,'7'22'14'0,"11"16"-6"15,-11-26 24-15,-3 7-30 16,-4 3 0-16,0-6 1 15,-4 9 0-15,1 6-4 16,-5 7 0-16,1 5 1 0,0-5 1 16,4-10-11-16,3-12 1 15,10-16-3-15,12-16 1 16</inkml:trace>
  <inkml:trace contextRef="#ctx0" brushRef="#br0" timeOffset="35646.6834">15007 10918 36 0,'18'-37'18'0,"17"-7"-15"0,-24 31 33 16,13-2-35-16,8-1 1 16,7 0 1-16,0-2 0 0,-4-1-4 15,4 3 0-15,-7 0 1 16,-8 7 1-16,-3 3-6 16,-6 6 1-16,-1 3-6 15,-7 3 0-15,-11 10-3 16,-3 9 0-16</inkml:trace>
  <inkml:trace contextRef="#ctx0" brushRef="#br0" timeOffset="35974.1101">15085 11060 27 0,'-21'12'13'0,"3"-18"-6"0,18 0 23 0,0 6-29 16,4-10 1-16,3-6 0 15,3 4 1-15,11-4-4 16,8 4 1-16,-1 2 1 15,4-2 1-15,-4-1-1 16,0 7 1-16,-3 3-1 16,-8 3 0-16,-3 9 0 0,-7 7 1 15,-10 9-1-15,-4 0 1 16,-7-3 0-16,-7 3 1 16,-1 0 0-16,5-3 0 15,-1-3-1-15,8-6 1 16,3-4-1-16,-1-3 1 15,5-6-2-15,10-6 0 16,0-3-1-16,4-7 1 16,3-9-6-16,0-7 0 15,0-8-6-15,-3-11 1 16,-4-2-5-16,0 3 0 16</inkml:trace>
  <inkml:trace contextRef="#ctx0" brushRef="#br0" timeOffset="36167.5369">15251 10617 43 0,'0'22'21'0,"3"29"-16"0,-3-39 39 0,-3 16-41 16,-4 19 0-16,-4 13 2 15,-10 0 0-15,-4 9-7 16,0 6 1-16,1-6 3 16,-5 9 1-16,1 4-3 15,4-1 1-15,-1-15-7 16,7-13 1-16,1-15-7 15,2-7 1-15,5-12-6 16,3-16 1-16</inkml:trace>
  <inkml:trace contextRef="#ctx0" brushRef="#br0" timeOffset="36316.3111">14940 11320 34 0,'11'-38'17'0,"20"44"-8"0,-20-9 26 16,3 6-30-16,4 7 0 15,3-4 0-15,11 10 1 16,7-7-9-16,6-2 1 15,1-4 0-15,4-6 0 16,-4-7-12-16,3-2 0 16,-3-4 0-16,-4-3 0 15</inkml:trace>
  <inkml:trace contextRef="#ctx0" brushRef="#br0" timeOffset="36754.691">15900 10712 43 0,'-60'25'21'0,"24"37"-27"0,26-37 43 0,-15 13-35 16,-3 12 1-16,0 4 0 16,-4 11 1-16,0-11-6 15,4 5 1-15,7-2 2 16,7-17 1-16,3-8-4 15,8-17 1-15,3-15-2 16,10-6 1-16,4-16-1 16,4-12 0-16,10-13 0 15,4-16 1-15,0-6 0 16,-1 0 1-16,5 6 2 16,-1 7 0-16,0 9 2 0,-3 6 0 15,0 10 2-15,3 9 1 16,-3 16 1-16,-4 9 0 15,-3 9-1-15,-4 16 1 16,-3 13-2-16,-8 16 0 16,-6 2-2-16,-4 7 1 15,-4 0-3-15,-3-13 1 16,0 4-9-16,-4-4 1 16,4-6-10-16,0-9 1 15,4-20-4-15,3-2 0 16</inkml:trace>
  <inkml:trace contextRef="#ctx0" brushRef="#br0" timeOffset="37237.2992">15688 11113 44 0,'11'-3'22'0,"24"-19"-21"0,-21 22 40 0,7-3-40 16,4 3 0-16,3-7 1 15,0 4 0-15,1-3-3 16,-5 0 1-16,1-1 0 15,-7 1 0-15,-4 9-5 16,-4 7 0-16,-6 2-2 16,-4 4 0-16,-11 6-1 15,-6 3 0-15,-8 0 2 16,0 0 0-16,-3-3 8 16,3-3 0-16,8-3 4 15,3-7 1-15,3 0 1 0,4 1 1 16,3-4-2-16,4-6 1 15,11-9-4-15,3-7 1 16,4-6-4-16,-1-3 0 16,4 0-6-16,-3-3 0 15,3-7-5-15,-3 4 1 16,-4-1-4-16,-3-2 0 16,-4-1 1-16,-4 4 1 15,1 9 8-15,-1 3 1 0,-3 13 7 16,0 6 1-16,0 13 5 15,-3 12 1-15,-4 9 1 16,-4 13 0-16,-3 3-4 16,-4 4 0-16,1 8-4 15,3 1 1-15,10-13-17 16,11-3 1-16,4-18-6 16,10-17 0-16</inkml:trace>
  <inkml:trace contextRef="#ctx0" brushRef="#br0" timeOffset="37701.5045">16492 10740 47 0,'29'-13'23'0,"-8"16"-21"0,-11-3 38 0,1 3-39 15,3-6 0-15,4-3 1 16,-1-10 1-16,4 1-4 15,1-4 0-15,-5 0-5 16,1 0 0-16,-4 0-9 16,0 4 1-16,-3-1-1 15,-4 7 0-15</inkml:trace>
  <inkml:trace contextRef="#ctx0" brushRef="#br0" timeOffset="38562.3782">16602 10677 36 0,'-18'56'18'0,"-7"13"-25"0,22-43 38 16,-8 14-31-16,-3 7 0 16,0-3 0-16,-4 3 1 15,1 0-2-15,3-6 1 16,3-3-2-16,4-7 0 16,0-6-2-16,3-6 1 0,1-10-1 15,3-5 0-15,3-4 3 16,4-4 0-16,8 1 3 15,-1-3 1-15,0 0 3 16,3-4 0-16,1 1 0 16,3-4 1-16,4-2-3 15,3 2 1-15,0-9-3 16,4-3 0-16,7-9-7 16,3 2 1-16,1-2-5 15,-1-4 1-15,-7 0-5 16,-3 4 1-16,-7 6-1 15,-1 3 1-15,-10 3 8 32,-14 34 4-32,-17-9 3 15,-18 26 1-15,-1 8 5 16,-2 7 0-16,-5 6 1 16,1 7 1-16,-1-7-6 15,8-9 0 1,-7 6-3-1,3-6 1-15,11-13-5 16,10-6 0-16,4 0-2 0,7-13 0 16,4 0-1-16,3-5 1 15,0 8 0-15,3 1 1 16,1-1 2-16,-1 7 0 16,-3 6 3-16,-3 3 1 15,-1 1 1-15,1-1 0 16,-5-3 0-16,1 3 1 15,4-9 0-15,3-7 0 0,0-5-2 16,7-10 1-16,0-7-1 16,4-6 0-16,-1-9-1 15,4 0 1-15,4-3-2 16,3-3 1-16,0 3 0 16,0 9 0-16,1 0-1 15,-1 3 0-15,0 4 0 16,-3 5 1-16,-4-2 0 15,-4 0 0-15,-3 18 0 16,-7 0 1-16,-3 10-1 16,-1 6 1-16,-3 0 0 15,0 7 1-15,-3-4 0 16,2 3 0-16,1-6-1 16,4 0 1-16,-1-9-1 15,4-3 0-15,0-7-1 16,7-3 0-16,4-12-8 15,7-7 1-15,20-9-14 0,15-10 1 16,7 4-2-16,-28 0 0 16</inkml:trace>
  <inkml:trace contextRef="#ctx0" brushRef="#br0" timeOffset="39413.1716">17374 11138 20 0,'-17'16'10'0,"-1"18"-2"0,15-21 10 0,-5 2-14 16,1 7 0-16,-3-6 3 15,-4 3 0-15,0 3-9 16,-4 3 1-16,4-9 6 16,-4-7 0-16,4-6-2 15,0-12 1-15,0 2-2 16,3-2 0-16,4-13-1 16,4-3 0-16,6-10 0 15,8-2 0-15,3-4 0 16,11-6 0-16,6 6 0 15,12 4 0-15,3 5 1 16,-1 10 0-16,5 10-1 0,-11 9 1 16,-8 9 0-1,-2 13 1-15,-8 3 0 0,-7 9 0 16,-4 0-1-16,-2 7 1 16,-1 0-1-16,-4-4 0 15,-3-9-4-15,4-9 0 16,-1 0-8-16,1-7 1 15,3 0-7-15,3 1 0 16</inkml:trace>
  <inkml:trace contextRef="#ctx0" brushRef="#br0" timeOffset="39716.2671">17868 11091 35 0,'0'9'17'0,"18"-6"-10"0,-11-3 24 0,3-9-27 16,5-3 0-16,2-1 1 16,-3-9 1-16,-3-3-7 15,-1 0 0-15,-6 3 5 16,0-6 0-16,-4 9-2 16,-4 3 1-16,-7 1-1 15,-3 2 0-15,0 7-1 16,-3 3 1-16,-1 3-2 15,4 6 1-15,-4 6-2 16,1 4 1-16,-1 9-5 16,0-3 0-16,4 3-7 15,4 0 0-15,3-6-4 0,7-3 1 16</inkml:trace>
  <inkml:trace contextRef="#ctx0" brushRef="#br0" timeOffset="40143.8722">17868 11135 25 0,'-3'28'12'0,"-15"32"-11"0,15-45 16 0,-1-5-18 15,0 12 1-15,1 6-1 16,3 3 1-16,0-6-2 16,0 0 0-16,0-3-3 15,0-3 0-15,0-3-1 16,0-7 1-16,0-6 0 15,0-3 1-15,3-6 3 16,1-6 1-16,0-1 3 16,-1-6 1-16,4 0 1 15,-3 1 0-15,3 2-2 16,3 0 1-16,1-3-3 16,-4 4 1-16,-4 2-2 15,-6 4 1-15,-4 6-1 16,-4 9 1-16,1-3-1 15,-4 19 1-15,-4 13 2 16,0 2 1-16,-3 7 1 16,3 6 0-16,1-9 1 0,3-3 1 15,3-4 0-15,8-6 0 16,3-3-3-16,3-9 0 16,8-10-2-16,3-6 1 15,7-15-8-15,7-17 1 16,15-5-9-16,9-20 0 15</inkml:trace>
  <inkml:trace contextRef="#ctx0" brushRef="#br0" timeOffset="40857.3662">18419 10705 28 0,'-39'19'14'0,"-4"-3"-1"0,33-7 15 0,-4 10-24 15,-4 3 0-15,0 0 1 16,4-3 1-16,4-1-8 16,6-2 0-16,4 0 5 15,11 0 0-15,6-1-2 16,5-2 0-16,-1-1-1 16,0 4 1-16,0 0 0 15,7-1 1-15,-7-2 1 16,-6-1 0-16,-5 7 0 15,-10-3 1-15,-7 0-1 16,0 2 1-16,-7 4-2 16,-4 3 1-16,-6 1-4 15,-1 2 0-15,-3-6-5 16,-1 3 0-16,1-6-5 0,0-7 0 16,0-6-5-16,3 1 0 15,7-7 1-15,4-7 0 16,7 1 10-1,14 22 5 1,-7-44 4-16,11 18 1 16,0-2 5-16,3-1 1 0,3 1 0 15,4-1 1 1,1 0-9-16,-1 4 1 0,0 3-2 16,0 3 0-16,-3 6-2 15,-1 9 1-15,-2 7-1 16,-1 3 0-16,-7 6 0 15,-4 13 0-15,-3 6 0 16,0 3 0-16,-3-3 2 16,-1-9 0-16,1-10 1 15,3-6 1-15,0-12-1 16,0-10 1-16,7-10-1 16,0-6 1-16,0-5-2 15,-4-8 1-15,1 7 0 16,-4 0 0-16,-4 4-1 15,-3 2 1-15,-3 3-1 16,-1 1 1-16,1 9-2 16,-1 3 1-16,4 3-8 15,3 0 1-15,4-3-10 16,11-3 1-16,3-10-4 16,7 7 0-16</inkml:trace>
  <inkml:trace contextRef="#ctx0" brushRef="#br0" timeOffset="41081.6079">19223 10727 46 0,'-46'6'23'0,"-25"23"-25"0,43-20 41 0,-7 13-37 16,-11 9 0-16,0 10-1 15,-3 0 1-15,10-7-4 16,11-2 0-16,7-7-6 16,10-6 0-16,11-7-6 15,14-6 0-15</inkml:trace>
  <inkml:trace contextRef="#ctx0" brushRef="#br0" timeOffset="41407.7995">19096 11034 31 0,'-46'16'15'0,"-88"47"-10"0,109-51 21 15,1 4-26-15,-5-3 0 16,8-1-1-16,4-2 1 16,2-7-5-16,8-6 0 15,7-4-2-15,4-5 0 16,6-1 1-16,1 4 0 15,3 6 3-15,-3 3 1 16,3 6 7-16,-4 10 1 16,1 2 3-16,-7 8 1 15,-1-1 0-15,-3 9 1 0,0 7-4 16,-3 3 1-16,3 0-4 16,-4 0 0-16,4-4-2 15,0-5 0-15,7-13-10 16,4-10 0-16,6-18-6 15,15-16 0-15</inkml:trace>
  <inkml:trace contextRef="#ctx0" brushRef="#br0" timeOffset="42403.2733">19304 10868 42 0,'18'-34'21'0,"13"-13"-23"16,-16 34 33-16,2 7-31 16,4-3 1-16,0-1-1 0,11 1 1 15,-4-1-2-15,4 4 0 16,-7 0-3-16,-7 6 1 16,-4 6-3-16,-7 0 1 15,-18 7-1-15,-3 9 1 16,-4 9 0-16,-3 10 0 15,-7 6 7 1,-4 0 1-16,-3-3 3 0,3 3 0 16,8-6 1-16,-1-7 1 15,7-6-1-15,4-9 1 16,3-6-4-16,4-7 1 16,7-6-3-16,4-6 1 0,3-4-6 15,4-2 1-15,3-7-4 16,3 0 1-16,5-9-3 15,2 3 0-15,-3-3-1 16,-3 9 0-16,3 3 3 16,-10 7 0-16,-4 6 4 15,-4 6 0-15,-3 6 5 16,-3 4 1-16,-1-1 2 16,1 7 0-16,-1-3 0 15,4-7 0-15,4-3-1 16,3-2 1-16,3-8-4 15,1-2 1-15,7-3-2 16,3 2 0-16,0-2-3 16,0-3 1-16,-3 2-4 15,-4 4 0-15,-4 6-1 16,-2 6 0-16,-12-3-1 16,0 16 0-16,-13-3 2 0,-1 3 1 15,1 3 4-15,-1-1 0 16,0 1 4-16,4-3 1 15,0-3 1-15,7-4 0 16,0-2 1-16,3-4 1 16,4-3-2-16,4-6 0 15,3-3-3-15,0-4 0 16,7 1-2-16,-3-3 1 16,3 2-5-16,0 1 1 0,0-1-5 15,-3 4 1-15,-1-3-3 16,-3 5 1-16,0 4-2 15,-7 0 0-15,-7 0 3 16,-3 4 0-16,-1 5 5 16,1 4 0-16,-5 2 4 15,1 4 0-15,-3 3 4 16,-1 0 0-16,0-9 1 16,-3 5 1-16,0 4 0 15,0 0 0-15,3 0 0 16,4 3 0-16,0-3-1 15,3 3 1-15,1-6 0 16,3 3 1-16,7 0-2 16,3-6 0-16,8-1-2 15,7-8 1-15,3-4-2 16,7-13 1-16,21-5-4 16,-3-7 0-16,4-3-9 15,3 3 1-15,-8 3-12 0,5 6 1 16,-4 20-3-1,-8-1 1-15</inkml:trace>
  <inkml:trace contextRef="#ctx0" brushRef="#br0" timeOffset="47757.6654">18038 14073 30 0,'3'-3'15'0,"43"-10"-6"0,-28 13 16 0,-1 0-23 15,1-3 0-15,-1 3 1 16,5 0 0-16,-5 0-4 15,1 3 1-15,-4 1 4 16,0-1 0-16,-7 3-1 16,-3-3 0-16,-8 0 0 15,1 7 0-15,-4 5-1 16,0 4 0-16,-1 6-2 16,1-3 1-16,0 0-2 15,4 3 1-15,-1-6-1 16,4 3 1-16,0-3-1 15,0-4 1-15,0 11 0 16,0-5 1-16,0-2 0 16,-3-3 0-16,-1 0 0 15,-3-1 1-15,0 4-1 16,-3 0 0-16,-8 0-6 16,4-4 1-16,0-5-6 15,-4-7 0-15,4-3-5 0,7-13 0 16</inkml:trace>
  <inkml:trace contextRef="#ctx0" brushRef="#br0" timeOffset="47935.5871">18048 14120 22 0,'0'-9'11'0,"25"15"3"0,-18 3 14 16,0 20-24-16,0 8 0 0,-3 13 4 16,-4 10 1-16,-4 3-11 15,-3-4 1-15,-4 13 6 16,1 10 0-16,-1 3-2 15,4-20 0-15,4-5-9 16,3-10 1-16,7-12-9 16,7-7 1-16</inkml:trace>
  <inkml:trace contextRef="#ctx0" brushRef="#br0" timeOffset="48973.2699">18503 14252 37 0,'-14'-19'18'0,"49"-19"-15"16,-24 26 24-16,3-10-27 15,4 6 0-15,3-3 1 0,4 1 0 16,-1-1-3-16,-3 0 1 16,-3 3-4-16,-4 4 1 15,0 2-2-15,-3 4 0 16,-4 0-1-16,-4 0 0 15,1-1 2-15,-4 7 0 16,-4 3 6-16,-3 7 0 16,-7-1 4-16,-3 10 0 15,-5 12 1-15,-2 13 0 16,-8 0 1-16,0 3 0 16,4-9-1-16,7-1 0 15,3-5-2-15,8-10 0 16,10-7-1-16,7-5 0 0,7-13-1 15,7 0 0-15,0-4-1 16,7-2 0-16,1-4-1 16,-5 1 1-16,-3-1-1 15,-3 1 1-15,-4-1-1 16,0 4 1-16,-3 3-1 16,-8 2 0-16,-3 4 0 15,0 10 1-15,-3 2-2 16,-4 10 1-16,-7-3 0 15,3-3 0-15,1 3 0 16,3-7 0-16,3 1-1 16,0-4 1-16,4 0 0 15,8-5 0-15,2 2 0 16,1-6 0-16,-1 0 0 16,1-3 0-16,-1-4 0 15,-3 7 0-15,1 0 0 16,-5 4 0-16,-3-1 0 0,-3 3 1 15,-1 0-1-15,-3 4 0 16,-7 2 0-16,0 1 1 16,0 2 0-16,-4-2 0 15,4 0 0-15,7-4 0 16,-4-3 0-16,4 1 0 16,4-4 0-16,3-3 0 15,0 0-2-15,7-3 1 16,0-4-2-16,3 1 0 15,1 3-1-15,0 0 0 0,-1 3 0 16,-3 3 0-16,-3 3 0 16,-4 4 0-16,-7 2 1 15,0 7 1-15,-4-3 1 16,0 5 0-16,1 11 0 16,-4 2 0-16,0 1 0 15,3-1 0-15,0-5-1 16,8-11 1-16,-1-8 0 15,4-4 1-15,7-6-1 16,1-12 0-16,2-7 0 16,8-10 0-16,-1 8 0 15,1 2 1-15,0 3-1 16,-4 3 0-16,0 1 0 16,-4 3 0-16,1 2 0 15,-4 7 0-15,-3 3 1 16,-4-3 0-16,0 7 1 15,-4 2 0-15,1 4 0 0,-1-4 0 16,0 0 0-16,1 4 0 16,-1-4-3-16,1-5 0 15,3-4-8-15,-4-10 1 16,4 1-6-16,7-4 1 16</inkml:trace>
  <inkml:trace contextRef="#ctx0" brushRef="#br0" timeOffset="49516.4071">18376 14390 35 0,'-14'19'17'0,"14"-19"-10"0,0 3 26 0,0 0-33 16,4 0 0-16,-1 0 0 15,1 0 1-15,3 4-4 16,0-1 1-16,0 6-5 15,0 1 1-15,-4 3-3 16,4-1 0-16,-3 4 0 16,-4 0 0-16,-4 0 4 15,-3-4 0-15,-3 1 7 16,-1 9 0-16,1-3 3 16,3-3 1-16,0 0 0 15,7-7 1-15,0-5-2 16,7-4 0-16,3-10-3 0,8-5 0 15,10 2-1-15,4 7 0 16,-4 0-1-16,-3 0 0 16,-4 0 1-16,-3 0 0 15,-8 6 1-15,-6-3 1 16,-4 3 0-16,-7 0 0 16,-4 7 0-16,-3 2 0 15,0 4 0-15,0 0 0 16,0-1-1-16,3 7 0 15,4-6-1-15,0 3 0 16,3-1 0-16,1 1 0 0,-1 0-1 16,4-6 0-16,11-1-1 15,-1 1 1-15,5-7-2 16,-1 0 1-16,3-3-5 16,4-6 0-16,4 3-7 15,7-9 1-15,3-1-1 16,0-2 0-16</inkml:trace>
  <inkml:trace contextRef="#ctx0" brushRef="#br0" timeOffset="49919.8837">19110 14456 44 0,'7'-7'22'0,"25"4"-23"0,-18 3 47 0,7 0-44 15,0 0 1-15,7-3 1 16,4-3 0-16,3-13-5 16,4 3 0-16,0-9 3 15,10-3 1-15,1-6-6 16,-4-7 0-16,0-3-6 15,-8 13 0-15,-2-1-7 16,-5 4 0-16</inkml:trace>
  <inkml:trace contextRef="#ctx0" brushRef="#br0" timeOffset="50119.9243">19551 13960 26 0,'-42'47'13'0,"20"3"-5"0,19-28 15 16,-8 13-21-16,1 15 0 15,-4 6 0-15,-4 4 0 16,4 6-3-16,0 0 0 16,3-7 2-16,1 4 1 15,3 6-4-15,3-13 0 16,4-8-7-16,4-14 1 16,6-18-2-16,1-16 0 15</inkml:trace>
  <inkml:trace contextRef="#ctx0" brushRef="#br0" timeOffset="50322.3482">19357 14528 44 0,'-25'12'22'0,"1"35"-13"0,24-34 46 0,0-4-54 16,3-2 1-16,4-1-1 15,7-3 1-15,4-3-2 16,3-6 1-16,4-7-2 15,3-9 0-15,14-6-6 16,4 0 0-16,4-10-7 16,2-3 0-16,-2-3-4 15,-4-3 1-15</inkml:trace>
  <inkml:trace contextRef="#ctx0" brushRef="#br0" timeOffset="50733.2686">19957 13988 30 0,'-29'51'15'0,"5"8"-8"0,17-37 24 16,-4 19-28-16,-3 9 1 16,0 3 4-16,3 1 0 15,1-10-10-15,3-7 1 16,0-5 6-16,0-10 0 16,7-10-2-16,0-12 0 15,3-6-2-15,4-22 0 16,4-19-1-16,3-10 1 15,3 7-1-15,1 6 1 16,0 3-2-16,-1 7 1 16,5 6 0-16,-5 9 0 0,-3 9 1 15,-3 4 1-15,-4 12 2 16,0 19 0-16,-4 13 1 16,-3 15 0-16,4-6 0 15,0 4 1-15,-1-4-1 16,4-4 0-16,0-2-2 15,0-6 0-15,0-10-1 16,0-6 0-16,0-7-1 16,0-9 0-16,8-12-2 15,6-7 0-15,3-9-10 16,1-12 1-16,3-14-12 16,-3-15 1-16</inkml:trace>
  <inkml:trace contextRef="#ctx0" brushRef="#br0" timeOffset="51477.3251">20500 14139 26 0,'-4'-6'13'0,"18"40"0"0,-10-18 14 0,3 12-23 16,0 16 0-16,0 3 4 16,0 0 0-16,4-3-9 15,-1-3 0-15,1-7 6 16,3-6 1-16,4-6-2 15,3-6 0-15,0-10-2 16,4-9 1-16,3-6-2 16,0-7 1-16,4 0-7 15,0-6 0-15,-1-6-7 16,-2 3 1-16,2-3-5 16,5 6 0-16</inkml:trace>
  <inkml:trace contextRef="#ctx0" brushRef="#br0" timeOffset="51884.6737">21100 14242 39 0,'-32'35'19'0,"-14"40"-17"0,32-59 33 16,0 6-31-16,-4 3 1 15,1 0 0-15,-8 0 1 16,11 0-8-16,3 0 0 15,8-3 5-15,6-3 0 16,4-3-3-16,0-4 1 16,4-6-1-16,3-2 1 15,0-8-1-15,4-5 1 0,-1-7-1 16,1-6 1-16,0 1 0 16,-1-1 0-16,1-7-1 15,-4 1 0-15,0 6-1 16,-3 3 1-16,-1 7 0 15,-3 6 0-15,0 6-1 16,-3 9 1-16,-1 0 0 16,-3 7 1-16,0 6 0 15,-3 3 0-15,-1 6-1 16,1 1 1-16,-1-4-5 16,4-9 1-16,0-10-8 15,4 10 1-15,6-13-6 16,19-15 0-16</inkml:trace>
  <inkml:trace contextRef="#ctx0" brushRef="#br0" timeOffset="52088.072">21512 13913 36 0,'-10'10'18'0,"3"24"-16"0,3-18 29 15,1 9-30-15,-1 6 1 16,-3 19 0-16,0 13 0 15,-4 6-3-15,-3 3 0 16,-3 7 2-16,6-20 1 16,1-2-8-16,6-10 1 15,4-13-7-15,11-9 1 16</inkml:trace>
  <inkml:trace contextRef="#ctx0" brushRef="#br0" timeOffset="52427.3738">21512 14443 37 0,'-7'31'18'0,"14"10"-9"0,-3-31 27 0,-1 2-32 15,4-2 1-15,1-1 2 16,6-6 0-16,0-6-9 16,3-6 1-16,5-7 5 15,-1-3 1-15,0 0-3 16,-3 4 0-16,-1 2 0 15,-3 4 0-15,-3 6 0 16,-1-4 1-16,1 7-2 16,-4 7 1-16,-3 5 0 15,-1 4 0-15,-3-1-1 16,4 1 0-16,-1 0-1 0,4-4 0 16,-3 1 0-16,6-4 0 15,1-2-6 1,0-4 1-16,3-3-6 0,0-7 0 15,3 1-6-15,5-3 0 16,2-4-2-16,5 4 1 16</inkml:trace>
  <inkml:trace contextRef="#ctx0" brushRef="#br0" timeOffset="52757.9514">22038 14481 30 0,'0'9'15'0,"7"-18"-10"0,-3 6 28 0,3-4-30 15,0 1 0-15,0 0 3 16,3-7 1-16,1-2-9 16,0-7 1-16,-1-3 5 15,-3 3 0-15,0 3-1 16,-3 3 0-16,-4 0-2 16,-7 7 1-16,0 0-1 15,-4 9 1-15,-3 9-1 16,0 4 1-16,0 8 1 15,-4 1 1-15,0 4 0 16,4 2 0-16,4 3 0 16,3 0 1-16,7-2-2 15,3-4 1-15,4-10-3 16,7-5 1-16,11-7-10 0,7-9 1 16,14-10-9-16,21-3 1 15,24-9-5-15,1-6 1 16</inkml:trace>
  <inkml:trace contextRef="#ctx0" brushRef="#br0" timeOffset="53483.486">22620 14177 29 0,'-14'-4'14'0,"25"-8"-3"16,-4 6 21-16,3-1-30 0,8-2 1 15,7 0 0 1,-1-1 0-16,4 1-4 0,8-4 1 16,3-6 2-16,-4 1 0 15,0-1-5-15,-3 3 1 16,-7 4-5-16,-1 2 1 15,-10 1-4-15,-7 9 1 16,-7 3-1-16,-7 9 0 16,-3 1 4-16,-11 9 0 15,-1 9 5-15,1 7 1 16,0 6 4-16,0 6 0 16,0 0 1-16,0 0 0 15,-4-3-1 1,7-9 0-16,8-13-3 15,3-6 0-15,14-19-4 16,3-16 0-16,4-12-2 16,4-10 0-16,7-2 0 15,-4-4 1-15,0 6 4 16,-3 7 0-16,-4 9 3 16,-4 12 0-16,1 13 4 15,-7 13 1-15,-4 12 0 16,-11 13 0-16,4 3-2 15,-7 3 1-15,0 6-3 16,0-2 0-16,-1 11-3 16,1 7 1-16,0 6-3 15,0-6 0-15,0-6-6 16,3-10 0-16,4-15-5 0,4-16 1 16</inkml:trace>
  <inkml:trace contextRef="#ctx0" brushRef="#br0" timeOffset="53776.2002">22680 14484 24 0,'0'-13'12'0,"28"-5"-9"0,-17 11 16 16,7 1-16-16,-1-3 0 16,1 12 2-16,-1-3 0 0,1 3-6 15,-11 6 0-15,-3 10 6 16,-8 6 0-16,-3 3 0 15,-4-3 0-15,-3 1 0 16,-3 8 1-16,-1-3-1 16,4 4 0-16,3-10-2 15,1-3 1-15,3-10-3 16,3-5 1-16,4-7-4 16,7-7 1-16,4-8-6 15,3 2 1-15,0-2-5 16,4-7 1-16,6-3-5 15,8-4 0-15</inkml:trace>
  <inkml:trace contextRef="#ctx0" brushRef="#br0" timeOffset="54126.9317">23110 14437 27 0,'11'3'13'0,"0"-19"-4"0,-8 16 19 16,1 3-24-16,-1-3 0 15,1 4 4-15,-1 2 0 16,-3 3-10-16,-3 7 0 15,-4 3 6-15,-4 3 1 16,-3 3-3-16,-7 0 1 16,-4-9-6-16,0-4 1 15,4-3-4-15,0 4 0 16,3-7-3-16,1-3 0 16,3-6 0-16,3-3 0 15,8-7 2-15,3 4 1 0,0 0 5 16,10 2 0-16,-3 7 5 15,0 4 0-15,4 5 1 16,-1 0 1-16,1 7-1 16,0-10 1-16,-1 1-2 15,8 2 0-15,-4 4-5 16,4-7 1-16,-1-6-8 16,1 0 0-16,3-6-2 15,4-4 0-15</inkml:trace>
  <inkml:trace contextRef="#ctx0" brushRef="#br0" timeOffset="54337.4775">23633 14082 35 0,'-18'-9'17'0,"-7"18"-12"0,15-5 33 15,-8 5-35-15,-10 10 0 16,-7 9 0-16,-1 13 0 15,-6 6-5-15,0 3 1 16,-1 3 0-16,4-2 0 16,8-8-10-16,6-5 0 15,14-13-3-15,8-9 1 16</inkml:trace>
  <inkml:trace contextRef="#ctx0" brushRef="#br0" timeOffset="54511.3656">23329 14449 39 0,'-3'10'19'0,"6"2"-10"0,-3-2 35 0,0 5-41 16,0 7 0-16,-3 3 1 15,-1 4 1-15,1 18-7 16,-4 3 1-16,-1 3 3 16,5 1 0-16,-1-7-9 15,4-10 0-15,7-12-9 16,1-9 0-16</inkml:trace>
  <inkml:trace contextRef="#ctx0" brushRef="#br0" timeOffset="54708.3374">23580 14446 53 0,'10'-9'26'0,"47"-32"-24"0,-47 29 42 15,4-7-42-15,8-3 0 16,2-6 0-16,4-7 1 15,1 1-4-15,-1-1 0 16,0 7-3-16,0 3 1 16,4 3-7-16,-4 0 0 15,-3 3-7-15,0 3 0 16</inkml:trace>
  <inkml:trace contextRef="#ctx0" brushRef="#br0" timeOffset="54930.2938">23820 14158 35 0,'-39'84'17'0,"7"48"0"0,25-104 25 0,0 13-38 16,3 3 0-16,1-3 4 15,6 3 1-15,4 3-11 16,4-7 0-16,3-5 7 16,0-10 0-16,4-9-2 15,-1-10 0-15,1-15-5 16,0-13 1-16,-1 3-7 15,5-6 0-15,-8-13-6 0,0-6 0 16,-4-9-5 0,-3-19 0-16</inkml:trace>
  <inkml:trace contextRef="#ctx0" brushRef="#br0" timeOffset="55109.1727">23918 13973 44 0,'0'3'22'0,"7"16"-16"0,-3-10 41 16,3 4-43-16,0-4 0 15,11 0 0-15,-4 4 1 16,0 0-7-16,-4 5 1 16,1-2 2-16,-4 0 1 15,4-4-10-15,-4-2 0 16,3-1-9-16,4 0 0 16</inkml:trace>
  <inkml:trace contextRef="#ctx0" brushRef="#br0" timeOffset="59352.6521">7684 15516 30 0,'0'-7'15'0,"-8"29"-6"0,12-15 15 16,0 5-23-16,-4 13 1 15,3 10 0-15,-3-7 0 16,7 13-3-16,-3 21 1 16,-1 14-1-16,1-20 1 15,-1 0-6-15,1 1 1 16,-1-4-6-16,-3 4 1 16</inkml:trace>
  <inkml:trace contextRef="#ctx0" brushRef="#br0" timeOffset="59693.1383">7620 16331 19 0,'-35'-3'9'0,"28"0"2"0,3 3 9 0,4 0-16 16,7 0 0-16,4-4 2 16,3-2 0-16,0-3-8 15,0-1 1-15,4-5 4 16,-1-4 1-16,1-9-2 16,3-10 1-16,0 4-5 15,4-17 1-15,0-27-4 16,-1 25 0-1,5-32-5 1,-8 10 1-16,-7 9 0 16,-3 13 1-16,-4 9 5 15,-7 12 1-15,0 17 5 16,-4 2 0-16,4 13 5 16,-3 13 0-16,-1 5-2 0,4 4 1 15,0 0-3-15,4 0 0 16,3-3-3-16,0-13 0 15,7 7-5-15,-4-13 0 16,4 3-5-16,8 3 1 16,6-9-2-16,0-9 0 15</inkml:trace>
  <inkml:trace contextRef="#ctx0" brushRef="#br0" timeOffset="59855.3483">8192 15575 21 0,'7'-3'10'0,"-14"12"-5"0,7-2 20 0,0 8-21 16,-8 4 1-16,1 6 1 15,-3-3 1-15,-4 13-9 16,-4 18 0-16,-3 13 6 16,-7-7 0-16,-1 7-2 15,5 6 0-15,-1-3-7 16,4-22 1-16,7-6-7 16,3-9 0-16</inkml:trace>
  <inkml:trace contextRef="#ctx0" brushRef="#br0" timeOffset="60014.8775">8033 16102 25 0,'7'0'12'0,"18"-3"-9"0,-15 3 13 16,4-10-16-16,4 4 0 16,-1 0-9-16,5 9 0 15,9-6 7-15,1 3 0 16</inkml:trace>
  <inkml:trace contextRef="#ctx0" brushRef="#br0" timeOffset="60385.8852">8460 15563 26 0,'10'-13'13'0,"15"1"-14"0,-15 2 24 0,5 1-21 16,-1-4 1-16,-4 4 1 16,1-1 0-16,-1 10-5 15,-6 13 0-15,-8-4 3 16,-3 4 1-16,-3-1-2 16,-1 4 0-16,4 3-1 15,0 3 1-15,0 0-1 16,0 3 1-16,3 0 0 15,1-6 0-15,3 0 0 16,0-1 0-16,0 11 0 16,0 5 1-16,-4 1-1 15,1-10 1-15,-1 0-2 16,1-6 1-16,-1-4-5 16,-3-5 0-16,0-7-5 0,0-9 0 15,0-16-3 1,0 0 0-16</inkml:trace>
  <inkml:trace contextRef="#ctx0" brushRef="#br0" timeOffset="60560.1749">8378 15613 22 0,'-3'-22'11'0,"3"25"-1"0,3 3 19 15,-3 7-26-15,4 12 0 16,-4 3 3-16,4 3 0 16,-4 20-6-16,0 21 0 15,0-3 5-15,0 12 0 0,-4 1-2 16,4-4 1-16,0 13-5 15,4 0 0-15,3-25-7 16,10-7 0-16,-3-18-6 16,11-9 1-16</inkml:trace>
  <inkml:trace contextRef="#ctx0" brushRef="#br0" timeOffset="60819.1291">8858 15384 8 0,'-3'-3'4'0,"-1"0"2"0,4 3-7 15,4 3 2-15,-1 3 0 16,4 0 0-16,-3 4 0 16,-1-1-4-16,1 0 0 15</inkml:trace>
  <inkml:trace contextRef="#ctx0" brushRef="#br0" timeOffset="62096.6428">8869 15563 37 0,'7'-7'18'0,"14"1"-22"0,-14 0 41 0,7-4-36 15,0 1 1-15,4 0-1 16,0-4 1-16,-1-6-3 16,1 4 1-16,0-7-1 15,-1 0 1-15,4 3-6 16,-3 0 1-16,-4 3-2 15,-7 4 0-15,0 2-1 0,-7 4 0 16,-7 6 2-16,0 3 0 16,0 3 5-16,0 7 0 15,0 3 3-15,-4 9 1 16,-3 6 1-16,0 1 1 16,-4 8 0-16,1 1 0 15,3 3-1-15,0-13 0 16,3 1-1-16,0-1 1 15,4-6-2-15,0-6 0 16,4-3 0-16,3-7 0 16,0-9-1-16,7 3 1 0,3-6-2 15,5-6 1-15,-1-7 0 16,3-3 0-16,4-3-1 16,4 0 1-16,0 3-1 15,0 4 1-15,-4 2-1 16,-7 4 0-16,-4 2 0 15,-3 7 1-15,-7 7-1 16,-7 5 0-16,0 7 1 16,-3 0 0-16,-1-3 0 15,1-4 0-15,-1 4 0 16,4 3 1-16,0-4-1 16,0-2 0-16,0-1-2 15,3-5 1-15,4-7 0 16,4-7 0-16,3 1-1 15,0 6 0-15,7-3-1 0,4-3 1 16,-4-1-1-16,0 1 0 16,-7 3 0-16,0 3 0 15,-3 3 0-15,-4 0 1 16,-11 0 0-16,0 7 0 16,-3 2 0-16,4 1 1 15,-4 12 0-15,3-6 0 16,0-3 0-16,1 2 0 15,-1 1-2-15,4-3 1 16,0-7-3-16,0 1 1 0,4-1-2 16,-1 0 0-16,0-5-1 15,1 5 0-15,3-6 1 16,0 10 1-16,-4-4 1 16,4 4 0-16,-3-1 1 15,3 4 0-15,-4 3 2 16,1 0 0-16,-1 2 1 15,1 8 1-15,-4-4 0 16,0 0 1-16,0 0 0 16,3 0 0-16,-3-6 0 15,4 0 1-15,-5-7-1 16,5-2 0-16,-1-4-1 16,4-6 1-16,0-6-1 15,4-10 0-15,3-3 0 16,4-3 0-16,-1 0 0 15,4 3 1-15,0 1-1 0,0-1 1 16,4-3-1 0,-4 3 1-16,4 10-1 0,-8 2 1 15,1 4 0-15,0 9 0 16,-4 1-1-16,-11 2 0 16,1 13 0-16,-4 0 1 15,3 3-1-15,-3 0 1 16,0 0-2-16,3-6 1 15,1-3-1-15,-1-4 0 16,1-2-1-16,-1-4 1 16,4-3-5-16,0 0 1 0,-3-6-6 15,3-6 1-15,0-1-7 16,0-8 1-16</inkml:trace>
  <inkml:trace contextRef="#ctx0" brushRef="#br0" timeOffset="62304.371">8812 15760 25 0,'-24'10'12'0,"27"2"1"15,-3-12 14-15,4 3-25 16,-1 7 1-16,1-7 0 16,3 3 1-16,0 3-6 15,0-2 1-15,0-1 0 0,0 3 1 16,0 1-6-1,0 2 0-15,0 4-5 0,-3 0 0 16</inkml:trace>
  <inkml:trace contextRef="#ctx0" brushRef="#br0" timeOffset="62680.9881">8841 16052 17 0,'-15'22'8'0,"-6"0"2"0,18-19 7 16,-4 0-15-16,3-3 0 15,4 3 2-15,4 0 0 16,-1 0-5-16,4 0 0 0,0 1 3 15,0-4 1-15,4 0-2 16,-4 0 1 0,4-4-2-16,-1 1 1 0,-3 3-1 15,0 0 0-15,-3 0 1 16,-4 3 0-16,0 1 0 16,-4 2 1-16,-3 3 0 15,0 4 0-15,0 3 1 16,0 2 0-16,0 1 0 15,0 3 0-15,3-3 0 16,-3 0 1-16,0 15 0 16,4 4 0-1,3 18-1 1,3-9 1-16,4-15-2 16,0-17 1-16,8-2-2 15,2-16 1-15,1-7-2 16,7-12 0-16,3-9-6 15,0 9 1-15,4-9-9 0,14-1 0 16,3 1-1 0,-3 0 0-16</inkml:trace>
  <inkml:trace contextRef="#ctx0" brushRef="#br0" timeOffset="62912.9728">9490 15807 41 0,'-11'32'20'0,"22"-51"-22"0,-8 12 40 0,4-2-35 16,0 0 1-16,0-4 0 15,4 7 0-15,0 3-6 16,-1-4 0-16,1-2 1 16,3-4 0-16,0 1-6 15,0-4 0-15,4-6-6 16,-4-6 1-16,-7 0-2 15,3-7 0-15</inkml:trace>
  <inkml:trace contextRef="#ctx0" brushRef="#br0" timeOffset="63297.805">9588 15431 25 0,'-10'38'12'0,"-4"56"-2"16,10-66 22-16,1 13-30 16,-4 9 0-16,0 22 1 15,-4 3 1-15,4 0-6 16,0-2 1-16,3-1 3 0,1-16 0 15,3-9-2-15,0-6 1 16,0-7-2-16,3-15 0 16,4-6-3-1,1-4 0-15,2-9-1 0,1-16 0 16,-1-9-1-16,-3-3 0 16,-3 0 2-16,-4 3 0 15,-4 0 4-15,-6 9 0 16,-1 7 3-16,-3 6 1 15,0 9 3-15,0 9 0 16,0 7 1-16,3 4 1 16,4 2 0-16,4-3 1 15,3-3-2-15,3-3 0 16,4-4-2-16,4-8 0 0,3-7-3 16,0-7 1-16,4-12-7 15,-1-6 1-15,11 0-9 16,4-6 1-16,0-10-8 15,0-12 0-15,-4 0 0 16,-3-7 0-16</inkml:trace>
  <inkml:trace contextRef="#ctx0" brushRef="#br0" timeOffset="63700.8374">9839 15763 29 0,'-18'47'14'0,"4"66"-10"16,7-81 28-16,-3-1-29 15,-5 7 1-15,1-1 4 0,4 4 0 16,3-13-10-16,-4-3 1 16,4-9 5-16,0-13 1 15,7-12-2-15,4-7 0 16,6-22-3-16,4-21 1 16,0-1-1-16,4 4 0 15,3 2-1-15,0 4 1 16,0 3 0-16,-3 13 1 15,0 9 0-15,-4 15 0 16,0 13 1-16,0 7 1 16,0 12 1-16,-3 31 1 15,-1 10 0-15,1-7 0 0,0 4-1 16,-1-16 1 0,4 9-1-16,0-6 0 0,-3-12-2 15,0-7 0-15,-1-9-1 16,1-7 1-16,-4-9-2 15,3-15 1-15,-3-7-5 16,4 0 1-16,-4-15-13 16,4-13 1-16,-4-13-6 15,-11 0 1-15</inkml:trace>
  <inkml:trace contextRef="#ctx0" brushRef="#br0" timeOffset="64398.8168">10439 15735 34 0,'-36'22'17'0,"54"-3"-9"16,-11-19 18-16,4-3-24 15,-1-4 1-15,4-2 0 16,4-7 0-16,3-2-4 16,4-8 0-16,0 1 2 0,-1-3 0 15,1 3-6 1,-4 9 1-16,-3 1-4 0,-4 5 0 16,-4 7-3-16,-6 6 0 15,-4 7 1-15,-7 5 1 16,-4 7 5-16,-3 7 1 15,0-8 6-15,-4 11 0 16,4 2 6-16,4 1 0 16,3 2 0-16,0-11 1 15,3-5-3-15,4-5 0 16,4-6-3-16,3-14 1 16,0-8-4-16,3-13 0 15,1 9-7-15,-4 4 1 16,7-20-6-16,4-2 0 0</inkml:trace>
  <inkml:trace contextRef="#ctx0" brushRef="#br0" timeOffset="64585.7041">10622 15443 28 0,'-18'35'14'0,"8"46"-7"16,6-59 18-16,1 13-23 15,-1 3 0-15,-3 18 0 16,0 19 0-16,-3-6-3 15,3-6 0-15,0-3 2 16,3-10 0-16,4-10-4 16,0-2 0-16,4-13-6 15,3-12 1-15,3-13-2 0,8-10 0 16</inkml:trace>
  <inkml:trace contextRef="#ctx0" brushRef="#br0" timeOffset="65006.5372">10770 15754 27 0,'29'-19'13'0,"20"7"-5"0,-35 8 26 16,4 4-28-16,-1 0 1 16,8 0 4-16,-7 0 0 15,-1 4-12-15,-3-1 1 0,1 0 9 16,-5 3 1-16,-3-6-3 16,-7 13 1-16,-3 9-3 15,-4 15 0-15,-8 10-3 16,-6 3 0-16,-7-9-1 15,-11 3 0-15,4 0-2 16,0 0 1-16,3-3-7 16,4-13 0-16,3-12-8 15,4-13 1-15,3-16-5 16,4 1 0-16,7-17 1 16,4-11 0-16,3-1 9 15,3 6 1-15,4 7 10 16,0 6 0-16,4 10 7 15,6 12 0-15,8 6 3 16,0 13 1-16,-1 9-3 16,5-6 1-16,-1 0-4 15,0 6 1-15,0 3-4 16,1-2 0-16,-5-7-9 0,1-4 0 16,3-2-10-1,0-13 1-15,4-6-2 16,-4-3 1-16</inkml:trace>
  <inkml:trace contextRef="#ctx0" brushRef="#br0" timeOffset="65269.7406">11236 15588 48 0,'-56'22'24'0,"41"3"-19"0,15-25 49 0,0 0-50 15,4 0 0-15,3 0 0 16,7-3 1-16,4-4-7 16,10-2 0-16,7-4 4 15,4 1 1-15,0-1-8 16,3-6 1-16,1-2-8 16,-12-1 1-16,1 0-8 15,-7 0 1-15,-1 9-1 16,-6 1 1-16</inkml:trace>
  <inkml:trace contextRef="#ctx0" brushRef="#br0" timeOffset="65424.9317">11469 15528 27 0,'-39'53'13'0,"-7"38"-8"16,36-72 27-16,-12 16-32 0,1 21 1 16,4 4 0-16,2-7 0 15,5-12-2-15,3-10 0 16,3-6-3-16,4-6 1 15,7-6-5-15,7-20 0 16,8-12-2-16,2-18 0 16</inkml:trace>
  <inkml:trace contextRef="#ctx0" brushRef="#br0" timeOffset="65620.2572">11522 15625 25 0,'14'-31'12'0,"0"28"-2"0,-11 9 23 0,1 7-29 15,-4 9 1-15,4 3 4 16,-4 9 1-16,0 23-12 15,0 15 0-15,-4-10 8 16,0 11 0-16,-3 2-2 16,0-3 0-16,-7 6-3 15,0 4 0-15,0-7-6 16,0-12 0-16,3-16-9 16,4-16 1-1</inkml:trace>
  <inkml:trace contextRef="#ctx0" brushRef="#br0" timeOffset="65939.8931">11264 15945 27 0,'-7'-19'13'0,"28"7"1"0,-10 2 5 16,3 1-18-16,4-7 1 16,3 1 0-16,3-7 0 15,1 9-3-15,3-3 1 16,-6 13 1-16,-5 3 1 15,-6 3-1-15,-4 13 0 16,-7 9 0-16,-4 10 1 16,-6-1 1-16,-1-6 1 15,-3 1 0-15,3-7 1 16,-6 0 0-16,6 0 0 16,4-7-1-16,0-2 1 15,7-4-3-15,4 1 0 0,6-7-1 16,1-6 0-1,10 3-7-15,0-19 0 16,7-9-8-16,1-7 0 0,2-9-2 16,1 3 0-16</inkml:trace>
  <inkml:trace contextRef="#ctx0" brushRef="#br0" timeOffset="66372.7737">11744 15603 29 0,'-4'0'14'0,"15"-12"-8"16,-11 12 24-16,7 0-28 15,4 3 1-15,-1 0 1 0,4 3 0 16,8 1-4-16,-5-1 0 16,4 3 4-16,-3 1 0 15,-4 2-1-15,-3 1 1 16,-4 2-2-16,-7 1 1 15,-4-3-2-15,-10 6 1 16,-4 12-1-16,1 7 0 16,-4 5-2-1,-4 1 1-15,-3-3-4 0,0-6 0 16,3-10-5-16,0-16 0 16,7-15-4-16,1-19 1 15,3-10-1-15,7 4 0 16,3-1 6-16,4 4 1 15,4 6 7-15,3 7 1 0,3 2 6 16,4 10 1-16,4 0 3 16,0 12 0-16,-1 10-2 15,1 9 0-15,7 7-3 16,10 2 0-16,4 4-10 16,3-9 0-16,15-7-10 15,-1 3 0-15</inkml:trace>
  <inkml:trace contextRef="#ctx0" brushRef="#br0" timeOffset="66836.6287">12432 15406 35 0,'-39'25'17'15,"0"22"-12"-15,29-31 22 0,-4 6-26 16,-8 6 1-16,1 6 0 15,-3 7 1-15,-1-3-4 16,-3 15 0-16,-8 7 0 16,1 5 1-16,3-11-8 15,8-14 1-15,6-18-4 16,18-15 0-16</inkml:trace>
  <inkml:trace contextRef="#ctx0" brushRef="#br0" timeOffset="67021.3457">12266 15726 21 0,'11'6'10'0,"10"19"-1"0,-14-22 13 16,-4 13-18-16,1 15 0 16,-4 10 2-16,0 9 1 15,-4-6-9-15,1 9 0 16,-4 7 5-16,0 3 1 16,0-16-5-16,3 3 1 15,1-3-10-15,-1-13 1 16,8-12-2-16,-1-15 0 15</inkml:trace>
  <inkml:trace contextRef="#ctx0" brushRef="#br0" timeOffset="67197.0621">12400 16030 39 0,'35'-19'19'0,"-13"-6"-23"0,-8 16 38 0,0-7-33 15,3-6 0-15,5-6 0 16,-1-4 0-16,0 7-1 15,0 0 0-15,-3-3-2 16,-1 0 0-16,-3 3-6 16,-3 3 1-16,0 0-4 15,-4 3 0-15</inkml:trace>
  <inkml:trace contextRef="#ctx0" brushRef="#br0" timeOffset="67423.1095">12580 15669 26 0,'-18'47'13'0,"22"13"-6"0,-4-29 20 16,-4 16-25-16,1 3 1 16,-1 4 2-16,1-1 0 15,3-3-7-15,7 0 1 16,0-12 3-16,0-7 1 16,4-9-1-16,-1-6 0 15,1-10-4-15,-1-6 0 16,1-12-4-16,-1-10 1 15,1 0-5-15,0-13 1 16,-4-15-3-16,-4-6 0 0</inkml:trace>
  <inkml:trace contextRef="#ctx0" brushRef="#br0" timeOffset="67584.6531">12675 15606 27 0,'4'-21'13'0,"3"11"-3"0,-7 10 25 0,7 0-30 15,0 6 0-15,0 1 2 16,0 2 0-16,-3 0-10 15,3 1 1-15,0-1 6 16,-4 4 0-16,4-4-11 16,0 1 1-16,4-1-8 15,3-3 0-15</inkml:trace>
  <inkml:trace contextRef="#ctx0" brushRef="#br0" timeOffset="68975.4848">13130 15697 28 0,'-10'10'14'0,"20"-1"-8"0,-3-9 15 16,8 0-20-16,-1 0 1 15,-4 0 0-15,4-6 0 0,0-3-3 16,1-4 0 0,-1-3 0-16,0-2 0 15,0-1-6-15,0 0 0 0,0-3-3 16,0 3 1-16</inkml:trace>
  <inkml:trace contextRef="#ctx0" brushRef="#br0" timeOffset="69270.3044">13229 15440 23 0,'-7'41'11'0,"7"34"-10"0,0-50 19 0,0 16-17 15,0 6 0-15,-3 16 3 16,-8 12 1-16,0-3-8 16,-3 0 1-16,0-3 6 15,0-6 1-15,0-13-1 16,-4-12 0-16,1-4-1 15,-4-2 0-15,6-4-1 16,-2-6 0-16,6-9-2 0,-3-13 1 16,7 9-2-16,0-6 1 15,3-6-1-15,1-6 0 16,6-7-2-16,1-6 1 16,7-6-5-16,6-4 0 15,4 4-6-15,8-6 1 16,2-13-6-16,1-4 0 15</inkml:trace>
  <inkml:trace contextRef="#ctx0" brushRef="#br0" timeOffset="69477.9525">13406 15697 29 0,'3'-3'14'0,"15"-9"-5"0,-11 9 20 0,0-4-28 15,3-2 1-15,12-4 0 16,-1-2 1-16,7-4-4 15,0 0 0-15,-3 0 2 16,0-6 1-16,-1 3-3 16,1-3 0-16,-4 3-5 15,0 0 1-15,-7 7-6 16,1 2 0-16,-5 0 0 16,1 10 0-16</inkml:trace>
  <inkml:trace contextRef="#ctx0" brushRef="#br0" timeOffset="69633.797">13458 15437 24 0,'-14'22'12'0,"7"-6"-16"0,7-4 25 15,-3 1-21-15,-1-4 0 16,1 7 0-16,-1 3 0 16,-3 3-5-16,4 3 1 15,-1 0-3-15,1 0 1 16</inkml:trace>
  <inkml:trace contextRef="#ctx0" brushRef="#br0" timeOffset="70141.7011">13349 15933 20 0,'0'47'10'0,"0"-16"-6"0,0-22 17 0,0 4-18 15,0 0 1-15,-3-4 1 16,-1-3 1-16,4 0-7 15,-3-2 0-15,3-1 5 16,0-6 1-16,3-10-2 16,1-6 0-16,3-12-1 15,3-4 1-15,1-2-1 16,3-4 1-16,0 10-1 16,7 9 0-16,4 0 0 15,-4 3 0-15,7-3-1 16,-3 6 0-16,-4 7-1 15,-3-1 1-15,-4 4-1 16,0 6 1-16,-3 6-3 16,-8-2 1-16,-3 8-3 15,-3 1 1-15,-4 9-2 16,-4 0 1-16,-10 0-2 0,3-4 1 16,1-2 1-16,2 0 0 15,-2-4 2-15,3-5 1 16,3-1 0-16,4-3 1 15,0-3 0-15,3 0 0 16,4 0 1-16,7-6 1 16,4-4-1-16,3-2 0 15,4-4 0-15,-1 0 1 16,5-2-1-16,-1-1 0 16,-4 9-1-16,-2-2 1 0,-1-1-5 15,-4 4 0-15,-3 12-6 16,-3 0 1-16</inkml:trace>
  <inkml:trace contextRef="#ctx0" brushRef="#br0" timeOffset="70367.6884">13342 16202 23 0,'-25'38'11'0,"15"-16"2"15,10-22 13-15,0 0-22 16,7 0 0-16,3-3 2 15,8-4 0-15,0 1-8 16,3-3 1-16,0-4 5 16,4-2 0-16,3-1-2 0,0-3 1 15,0 3-6-15,1 1 0 16,-8-4-7-16,0 0 1 16,-3-3-4-16,-1 6 0 15</inkml:trace>
  <inkml:trace contextRef="#ctx0" brushRef="#br0" timeOffset="70530.7462">13430 16118 26 0,'-17'34'13'0,"3"35"-8"0,14-50 20 0,-4 3-24 16,0 12 1-16,1 7-1 15,3 12 1-15,0-2-6 16,0-14 0-16,0 4-5 15,3-3 1-15</inkml:trace>
</inkml:ink>
</file>

<file path=ppt/media/image11.JPG>
</file>

<file path=ppt/media/image12.JPG>
</file>

<file path=ppt/media/image15.JPG>
</file>

<file path=ppt/media/image17.JPG>
</file>

<file path=ppt/media/image18.JPG>
</file>

<file path=ppt/media/image27.JPG>
</file>

<file path=ppt/media/image29.JPG>
</file>

<file path=ppt/media/image33.JPG>
</file>

<file path=ppt/media/image7.png>
</file>

<file path=ppt/media/image70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1F14A5-14F5-409C-99D7-15786ABD4B7A}" type="datetimeFigureOut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06E38F-89A3-4959-AE75-77E53885B2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0536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Behavior-based do</a:t>
            </a:r>
            <a:r>
              <a:rPr lang="en-US" altLang="zh-TW" baseline="0" dirty="0" smtClean="0"/>
              <a:t> not examine the static content but rather dynamic actions</a:t>
            </a:r>
          </a:p>
          <a:p>
            <a:r>
              <a:rPr lang="en-US" altLang="zh-TW" baseline="0" dirty="0" smtClean="0">
                <a:sym typeface="Wingdings" panose="05000000000000000000" pitchFamily="2" charset="2"/>
              </a:rPr>
              <a:t></a:t>
            </a:r>
            <a:r>
              <a:rPr lang="zh-TW" altLang="en-US" baseline="0" dirty="0" smtClean="0">
                <a:sym typeface="Wingdings" panose="05000000000000000000" pitchFamily="2" charset="2"/>
              </a:rPr>
              <a:t>即使在語法改變、語意不變的情況下也可以偵測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06E38F-89A3-4959-AE75-77E53885B25C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2965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The repeated value will be replaced with the same value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06E38F-89A3-4959-AE75-77E53885B25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4126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2400"/>
              </a:spcBef>
            </a:pPr>
            <a:r>
              <a:rPr lang="en-US" altLang="zh-TW" dirty="0" smtClean="0"/>
              <a:t>Target OS: Windows XP</a:t>
            </a:r>
          </a:p>
          <a:p>
            <a:pPr>
              <a:spcBef>
                <a:spcPts val="2400"/>
              </a:spcBef>
            </a:pPr>
            <a:r>
              <a:rPr lang="en-US" altLang="zh-TW" dirty="0" smtClean="0"/>
              <a:t>More than </a:t>
            </a:r>
            <a:r>
              <a:rPr lang="en-US" altLang="zh-TW" b="1" dirty="0" smtClean="0"/>
              <a:t>1.5 billion system calls </a:t>
            </a:r>
            <a:r>
              <a:rPr lang="en-US" altLang="zh-TW" dirty="0" smtClean="0"/>
              <a:t>invoked by </a:t>
            </a:r>
            <a:r>
              <a:rPr lang="en-US" altLang="zh-TW" b="1" dirty="0" smtClean="0"/>
              <a:t>242 different applications</a:t>
            </a:r>
            <a:r>
              <a:rPr lang="en-US" altLang="zh-TW" dirty="0" smtClean="0"/>
              <a:t>.</a:t>
            </a:r>
          </a:p>
          <a:p>
            <a:pPr>
              <a:spcBef>
                <a:spcPts val="2400"/>
              </a:spcBef>
            </a:pPr>
            <a:r>
              <a:rPr lang="en-US" altLang="zh-TW" dirty="0" smtClean="0"/>
              <a:t>All of the 242 applications has been executed </a:t>
            </a:r>
            <a:r>
              <a:rPr lang="en-US" altLang="zh-TW" b="1" dirty="0" smtClean="0"/>
              <a:t>more than 362000 times</a:t>
            </a:r>
            <a:r>
              <a:rPr lang="en-US" altLang="zh-TW" dirty="0" smtClean="0"/>
              <a:t>. 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06E38F-89A3-4959-AE75-77E53885B25C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1959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F8509-29A2-4B87-B341-59EEF0A0ED8D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1258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B0D0-24DB-49D8-92A9-A1BBCB3BD081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900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D9FB1-9CDC-49C2-8977-1A89EC59EFDE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4289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B572C-366A-4FDB-A60A-FD1D755B14FE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581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6C6C-CB6A-407F-9AB0-967467F5992B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253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FFE52-A40D-4BAC-8284-CF3EF6586FBD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46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C843-708A-476E-B43F-521AC0FC847E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6083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3A1D9-2D58-43ED-9215-2EC0E5F17AA8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7532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60A9-A1E9-4A75-8C9C-E7A8477F9E22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0819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F21D5-924A-4FD0-BF74-2430BC40485E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3765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4F3B-0395-4FF2-B476-20244FC981B0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109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4DAF8-9658-4BD2-B28C-52930E76DFBA}" type="datetime1">
              <a:rPr lang="zh-TW" altLang="en-US" smtClean="0"/>
              <a:t>2017/9/1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77A30-44AA-4512-843D-78CDA9154F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768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ThomasRoccia/kernel-debugpresentation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customXml" Target="../ink/ink10.xml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2.xml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3.xml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4.xml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5.xml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emf"/><Relationship Id="rId4" Type="http://schemas.openxmlformats.org/officeDocument/2006/relationships/customXml" Target="../ink/ink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40510" y="660545"/>
            <a:ext cx="10483272" cy="2387600"/>
          </a:xfrm>
        </p:spPr>
        <p:txBody>
          <a:bodyPr>
            <a:normAutofit fontScale="90000"/>
          </a:bodyPr>
          <a:lstStyle/>
          <a:p>
            <a:r>
              <a:rPr lang="en-US" altLang="zh-TW" dirty="0" err="1" smtClean="0"/>
              <a:t>AccessMiner:Using</a:t>
            </a:r>
            <a:r>
              <a:rPr lang="en-US" altLang="zh-TW" dirty="0" smtClean="0"/>
              <a:t> system-centric Models for Malware Detection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altLang="zh-TW" sz="2000" dirty="0" smtClean="0"/>
              <a:t>Andrea </a:t>
            </a:r>
            <a:r>
              <a:rPr lang="en-US" altLang="zh-TW" sz="2000" dirty="0" err="1" smtClean="0"/>
              <a:t>Lanzi</a:t>
            </a:r>
            <a:r>
              <a:rPr lang="en-US" altLang="zh-TW" sz="2000" dirty="0" smtClean="0"/>
              <a:t>  / Institute </a:t>
            </a:r>
            <a:r>
              <a:rPr lang="en-US" altLang="zh-TW" sz="2000" dirty="0" err="1" smtClean="0"/>
              <a:t>Eurecom</a:t>
            </a:r>
            <a:endParaRPr lang="en-US" altLang="zh-TW" sz="2000" dirty="0" smtClean="0"/>
          </a:p>
          <a:p>
            <a:r>
              <a:rPr lang="en-US" altLang="zh-TW" sz="2000" dirty="0" err="1" smtClean="0"/>
              <a:t>Davide</a:t>
            </a:r>
            <a:r>
              <a:rPr lang="en-US" altLang="zh-TW" sz="2000" dirty="0" smtClean="0"/>
              <a:t> </a:t>
            </a:r>
            <a:r>
              <a:rPr lang="en-US" altLang="zh-TW" sz="2000" dirty="0" err="1" smtClean="0"/>
              <a:t>Balzarotti</a:t>
            </a:r>
            <a:r>
              <a:rPr lang="en-US" altLang="zh-TW" sz="2000" dirty="0" smtClean="0"/>
              <a:t> / Institute </a:t>
            </a:r>
            <a:r>
              <a:rPr lang="en-US" altLang="zh-TW" sz="2000" dirty="0" err="1" smtClean="0"/>
              <a:t>Eurecom</a:t>
            </a:r>
            <a:endParaRPr lang="en-US" altLang="zh-TW" sz="2000" dirty="0" smtClean="0"/>
          </a:p>
          <a:p>
            <a:r>
              <a:rPr lang="en-US" altLang="zh-TW" sz="2000" dirty="0" smtClean="0"/>
              <a:t>Christopher </a:t>
            </a:r>
            <a:r>
              <a:rPr lang="en-US" altLang="zh-TW" sz="2000" dirty="0" err="1" smtClean="0"/>
              <a:t>Kruegel</a:t>
            </a:r>
            <a:r>
              <a:rPr lang="en-US" altLang="zh-TW" sz="2000" dirty="0" smtClean="0"/>
              <a:t> / University of California</a:t>
            </a:r>
          </a:p>
          <a:p>
            <a:r>
              <a:rPr lang="en-US" altLang="zh-TW" sz="2000" dirty="0" smtClean="0"/>
              <a:t>Mihai </a:t>
            </a:r>
            <a:r>
              <a:rPr lang="en-US" altLang="zh-TW" sz="2000" dirty="0" err="1" smtClean="0"/>
              <a:t>Christodorescu</a:t>
            </a:r>
            <a:r>
              <a:rPr lang="en-US" altLang="zh-TW" sz="2000" dirty="0" smtClean="0"/>
              <a:t> / IBM T.J. Watson Research</a:t>
            </a:r>
          </a:p>
          <a:p>
            <a:r>
              <a:rPr lang="en-US" altLang="zh-TW" sz="2000" dirty="0" err="1" smtClean="0"/>
              <a:t>Engin</a:t>
            </a:r>
            <a:r>
              <a:rPr lang="en-US" altLang="zh-TW" sz="2000" dirty="0" smtClean="0"/>
              <a:t> </a:t>
            </a:r>
            <a:r>
              <a:rPr lang="en-US" altLang="zh-TW" sz="2000" dirty="0" err="1" smtClean="0"/>
              <a:t>Kirda</a:t>
            </a:r>
            <a:r>
              <a:rPr lang="en-US" altLang="zh-TW" sz="2000" dirty="0" smtClean="0"/>
              <a:t> / Institute </a:t>
            </a:r>
            <a:r>
              <a:rPr lang="en-US" altLang="zh-TW" sz="2000" dirty="0" err="1" smtClean="0"/>
              <a:t>Eurecom</a:t>
            </a:r>
            <a:endParaRPr lang="en-US" altLang="zh-TW" sz="2000" dirty="0" smtClean="0"/>
          </a:p>
          <a:p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2582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Raw data collection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/>
              <a:t>Kernel collector</a:t>
            </a:r>
          </a:p>
          <a:p>
            <a:pPr lvl="1"/>
            <a:r>
              <a:rPr lang="en-US" altLang="zh-TW" dirty="0" smtClean="0"/>
              <a:t>The main goal is to collect system call and process in formation across entire system.</a:t>
            </a:r>
          </a:p>
          <a:p>
            <a:pPr lvl="1"/>
            <a:r>
              <a:rPr lang="en-US" altLang="zh-TW" dirty="0" smtClean="0"/>
              <a:t>Hooking the </a:t>
            </a:r>
            <a:r>
              <a:rPr lang="en-US" altLang="zh-TW" b="1" dirty="0" smtClean="0">
                <a:solidFill>
                  <a:srgbClr val="C00000"/>
                </a:solidFill>
              </a:rPr>
              <a:t>system service dispatch table (SSDT) </a:t>
            </a:r>
            <a:r>
              <a:rPr lang="en-US" altLang="zh-TW" dirty="0" smtClean="0"/>
              <a:t>to intercept and log system call information.</a:t>
            </a:r>
          </a:p>
          <a:p>
            <a:pPr lvl="1"/>
            <a:r>
              <a:rPr lang="en-US" altLang="zh-TW" dirty="0" smtClean="0"/>
              <a:t>Each log entry is a tuple :</a:t>
            </a:r>
          </a:p>
          <a:p>
            <a:pPr marL="457200" lvl="1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 </a:t>
            </a:r>
            <a:r>
              <a:rPr lang="en-US" altLang="zh-TW" b="1" dirty="0" smtClean="0">
                <a:solidFill>
                  <a:srgbClr val="0070C0"/>
                </a:solidFill>
              </a:rPr>
              <a:t>&lt;timestamp , program , </a:t>
            </a:r>
            <a:r>
              <a:rPr lang="en-US" altLang="zh-TW" b="1" dirty="0" err="1" smtClean="0">
                <a:solidFill>
                  <a:srgbClr val="0070C0"/>
                </a:solidFill>
              </a:rPr>
              <a:t>pid</a:t>
            </a:r>
            <a:r>
              <a:rPr lang="en-US" altLang="zh-TW" b="1" dirty="0" smtClean="0">
                <a:solidFill>
                  <a:srgbClr val="0070C0"/>
                </a:solidFill>
              </a:rPr>
              <a:t> , </a:t>
            </a:r>
            <a:r>
              <a:rPr lang="en-US" altLang="zh-TW" b="1" dirty="0" err="1" smtClean="0">
                <a:solidFill>
                  <a:srgbClr val="0070C0"/>
                </a:solidFill>
              </a:rPr>
              <a:t>ppid</a:t>
            </a:r>
            <a:r>
              <a:rPr lang="en-US" altLang="zh-TW" b="1" dirty="0" smtClean="0">
                <a:solidFill>
                  <a:srgbClr val="0070C0"/>
                </a:solidFill>
              </a:rPr>
              <a:t> , system call, arguments , results&gt;</a:t>
            </a:r>
          </a:p>
          <a:p>
            <a:pPr lvl="1"/>
            <a:r>
              <a:rPr lang="en-US" altLang="zh-TW" dirty="0" smtClean="0"/>
              <a:t>79 different system calls in 5 categories:</a:t>
            </a:r>
          </a:p>
          <a:p>
            <a:pPr marL="914400" lvl="2" indent="0">
              <a:buNone/>
            </a:pPr>
            <a:r>
              <a:rPr lang="en-US" altLang="zh-TW" dirty="0" smtClean="0"/>
              <a:t>File: 25</a:t>
            </a:r>
          </a:p>
          <a:p>
            <a:pPr marL="914400" lvl="2" indent="0">
              <a:buNone/>
            </a:pPr>
            <a:r>
              <a:rPr lang="en-US" altLang="zh-TW" dirty="0" smtClean="0"/>
              <a:t>Registries: 23</a:t>
            </a:r>
          </a:p>
          <a:p>
            <a:pPr marL="914400" lvl="2" indent="0">
              <a:buNone/>
            </a:pPr>
            <a:r>
              <a:rPr lang="en-US" altLang="zh-TW" dirty="0" smtClean="0"/>
              <a:t>process and thread: 25</a:t>
            </a:r>
          </a:p>
          <a:p>
            <a:pPr marL="914400" lvl="2" indent="0">
              <a:buNone/>
            </a:pPr>
            <a:r>
              <a:rPr lang="en-US" altLang="zh-TW" dirty="0" smtClean="0"/>
              <a:t>Network: 1</a:t>
            </a:r>
          </a:p>
          <a:p>
            <a:pPr marL="914400" lvl="2" indent="0">
              <a:buNone/>
            </a:pPr>
            <a:r>
              <a:rPr lang="en-US" altLang="zh-TW" dirty="0" smtClean="0"/>
              <a:t>Memory: 5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10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1636920" y="1348920"/>
              <a:ext cx="9915480" cy="409032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31880" y="1343520"/>
                <a:ext cx="9927000" cy="410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603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49"/>
          <a:stretch/>
        </p:blipFill>
        <p:spPr>
          <a:xfrm>
            <a:off x="2146852" y="665922"/>
            <a:ext cx="7305261" cy="4724692"/>
          </a:xfrm>
        </p:spPr>
      </p:pic>
      <p:sp>
        <p:nvSpPr>
          <p:cNvPr id="5" name="矩形 4"/>
          <p:cNvSpPr/>
          <p:nvPr/>
        </p:nvSpPr>
        <p:spPr>
          <a:xfrm>
            <a:off x="2146852" y="5670131"/>
            <a:ext cx="98927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Reference (slide p44): </a:t>
            </a:r>
          </a:p>
          <a:p>
            <a:r>
              <a:rPr lang="zh-TW" altLang="en-US" dirty="0" smtClean="0">
                <a:hlinkClick r:id="rId3"/>
              </a:rPr>
              <a:t>https://www.slideshare.net/ThomasRoccia/kernel-debugpresentation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11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筆跡 5"/>
              <p14:cNvContentPartPr/>
              <p14:nvPr/>
            </p14:nvContentPartPr>
            <p14:xfrm>
              <a:off x="4683600" y="2351160"/>
              <a:ext cx="4987800" cy="3852360"/>
            </p14:xfrm>
          </p:contentPart>
        </mc:Choice>
        <mc:Fallback>
          <p:pic>
            <p:nvPicPr>
              <p:cNvPr id="6" name="筆跡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76400" y="2345760"/>
                <a:ext cx="5005800" cy="386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526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Raw data collection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altLang="zh-TW" sz="3200" dirty="0" smtClean="0"/>
              <a:t>Log anonymizer</a:t>
            </a:r>
          </a:p>
          <a:p>
            <a:pPr lvl="1">
              <a:spcBef>
                <a:spcPts val="1800"/>
              </a:spcBef>
            </a:pPr>
            <a:r>
              <a:rPr lang="en-US" altLang="zh-TW" sz="2800" dirty="0" smtClean="0"/>
              <a:t>Replacing part or whole of a sensitive argument value with a randomly-generated value.</a:t>
            </a:r>
          </a:p>
          <a:p>
            <a:pPr lvl="1">
              <a:spcBef>
                <a:spcPts val="1800"/>
              </a:spcBef>
            </a:pPr>
            <a:r>
              <a:rPr lang="en-US" altLang="zh-TW" sz="2800" dirty="0" smtClean="0"/>
              <a:t>Sensitive arguments:</a:t>
            </a:r>
          </a:p>
          <a:p>
            <a:pPr lvl="2">
              <a:spcBef>
                <a:spcPts val="1800"/>
              </a:spcBef>
            </a:pPr>
            <a:r>
              <a:rPr lang="en-US" altLang="zh-TW" sz="2400" dirty="0" smtClean="0"/>
              <a:t>Non-system path (e.g., path under C:\Documents and Settings)</a:t>
            </a:r>
          </a:p>
          <a:p>
            <a:pPr lvl="2">
              <a:spcBef>
                <a:spcPts val="1800"/>
              </a:spcBef>
            </a:pPr>
            <a:r>
              <a:rPr lang="en-US" altLang="zh-TW" sz="2400" dirty="0" smtClean="0"/>
              <a:t>All registry key below the user-root registry key(HKEY_LOCAL_MACHINE)</a:t>
            </a:r>
          </a:p>
          <a:p>
            <a:pPr lvl="2">
              <a:spcBef>
                <a:spcPts val="1800"/>
              </a:spcBef>
            </a:pPr>
            <a:r>
              <a:rPr lang="en-US" altLang="zh-TW" sz="2400" dirty="0" smtClean="0"/>
              <a:t>IP address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12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2631600" y="1857960"/>
              <a:ext cx="6030000" cy="410292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24400" y="1850760"/>
                <a:ext cx="6044400" cy="41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247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Experimental Data Set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05" y="1830429"/>
            <a:ext cx="5335441" cy="3455670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815" y="1830429"/>
            <a:ext cx="5461507" cy="3455670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13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筆跡 5"/>
              <p14:cNvContentPartPr/>
              <p14:nvPr/>
            </p14:nvContentPartPr>
            <p14:xfrm>
              <a:off x="1868040" y="1002240"/>
              <a:ext cx="10096920" cy="5666400"/>
            </p14:xfrm>
          </p:contentPart>
        </mc:Choice>
        <mc:Fallback>
          <p:pic>
            <p:nvPicPr>
              <p:cNvPr id="6" name="筆跡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63720" y="993600"/>
                <a:ext cx="10106640" cy="568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2933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Introduction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Data collection</a:t>
            </a:r>
          </a:p>
          <a:p>
            <a:r>
              <a:rPr lang="en-US" altLang="zh-TW" sz="3600" dirty="0" smtClean="0"/>
              <a:t>N-gram models &amp; Detection Results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Access activity models &amp; Detection Results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3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N-gram models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altLang="zh-TW" dirty="0" smtClean="0"/>
              <a:t>When this sequence contains </a:t>
            </a:r>
            <a:r>
              <a:rPr lang="en-US" altLang="zh-TW" b="1" dirty="0" smtClean="0">
                <a:solidFill>
                  <a:srgbClr val="C00000"/>
                </a:solidFill>
              </a:rPr>
              <a:t>the </a:t>
            </a:r>
            <a:r>
              <a:rPr lang="en-US" altLang="zh-TW" b="1" i="1" dirty="0" smtClean="0">
                <a:solidFill>
                  <a:srgbClr val="C00000"/>
                </a:solidFill>
              </a:rPr>
              <a:t>k </a:t>
            </a:r>
            <a:r>
              <a:rPr lang="en-US" altLang="zh-TW" b="1" dirty="0" smtClean="0">
                <a:solidFill>
                  <a:srgbClr val="C00000"/>
                </a:solidFill>
              </a:rPr>
              <a:t>instances of n-grams</a:t>
            </a:r>
            <a:r>
              <a:rPr lang="en-US" altLang="zh-TW" dirty="0" smtClean="0"/>
              <a:t> that are considered malicious, the process is identified as malware.</a:t>
            </a:r>
          </a:p>
          <a:p>
            <a:pPr>
              <a:spcBef>
                <a:spcPts val="1800"/>
              </a:spcBef>
            </a:pPr>
            <a:r>
              <a:rPr lang="en-US" altLang="zh-TW" dirty="0" smtClean="0"/>
              <a:t>Ran 10 experiments , one for each of ten machines in our data set: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Use the </a:t>
            </a:r>
            <a:r>
              <a:rPr lang="en-US" altLang="zh-TW" dirty="0"/>
              <a:t>system call traces </a:t>
            </a:r>
            <a:r>
              <a:rPr lang="en-US" altLang="zh-TW" b="1" dirty="0">
                <a:solidFill>
                  <a:srgbClr val="C00000"/>
                </a:solidFill>
              </a:rPr>
              <a:t>from </a:t>
            </a:r>
            <a:r>
              <a:rPr lang="en-US" altLang="zh-TW" b="1" dirty="0" smtClean="0">
                <a:solidFill>
                  <a:srgbClr val="C00000"/>
                </a:solidFill>
              </a:rPr>
              <a:t>nine machines</a:t>
            </a:r>
            <a:r>
              <a:rPr lang="en-US" altLang="zh-TW" dirty="0" smtClean="0"/>
              <a:t> </a:t>
            </a:r>
            <a:r>
              <a:rPr lang="en-US" altLang="zh-TW" dirty="0"/>
              <a:t>and </a:t>
            </a:r>
            <a:r>
              <a:rPr lang="en-US" altLang="zh-TW" b="1" dirty="0">
                <a:solidFill>
                  <a:srgbClr val="C00000"/>
                </a:solidFill>
              </a:rPr>
              <a:t>a random selection of two-thirds of the </a:t>
            </a:r>
            <a:r>
              <a:rPr lang="en-US" altLang="zh-TW" b="1" dirty="0" smtClean="0">
                <a:solidFill>
                  <a:srgbClr val="C00000"/>
                </a:solidFill>
              </a:rPr>
              <a:t>malware set (</a:t>
            </a:r>
            <a:r>
              <a:rPr lang="en-US" altLang="zh-TW" b="1" i="1" dirty="0" smtClean="0">
                <a:solidFill>
                  <a:srgbClr val="C00000"/>
                </a:solidFill>
              </a:rPr>
              <a:t>10838 from Anubis</a:t>
            </a:r>
            <a:r>
              <a:rPr lang="en-US" altLang="zh-TW" b="1" dirty="0" smtClean="0">
                <a:solidFill>
                  <a:srgbClr val="C00000"/>
                </a:solidFill>
              </a:rPr>
              <a:t>)</a:t>
            </a:r>
            <a:r>
              <a:rPr lang="en-US" altLang="zh-TW" dirty="0" smtClean="0"/>
              <a:t> </a:t>
            </a:r>
            <a:r>
              <a:rPr lang="en-US" altLang="zh-TW" dirty="0"/>
              <a:t>to train </a:t>
            </a:r>
            <a:r>
              <a:rPr lang="en-US" altLang="zh-TW" dirty="0" smtClean="0"/>
              <a:t>a </a:t>
            </a:r>
            <a:r>
              <a:rPr lang="en-US" altLang="zh-TW" dirty="0"/>
              <a:t>model</a:t>
            </a:r>
            <a:r>
              <a:rPr lang="en-US" altLang="zh-TW" dirty="0" smtClean="0"/>
              <a:t>.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The </a:t>
            </a:r>
            <a:r>
              <a:rPr lang="en-US" altLang="zh-TW" b="1" dirty="0" smtClean="0"/>
              <a:t>last third of the malware</a:t>
            </a:r>
            <a:r>
              <a:rPr lang="en-US" altLang="zh-TW" dirty="0" smtClean="0"/>
              <a:t> samples are used </a:t>
            </a:r>
            <a:r>
              <a:rPr lang="en-US" altLang="zh-TW" b="1" dirty="0" smtClean="0"/>
              <a:t>to determine true positive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The system call </a:t>
            </a:r>
            <a:r>
              <a:rPr lang="en-US" altLang="zh-TW" b="1" dirty="0" smtClean="0"/>
              <a:t>from tenth machine</a:t>
            </a:r>
            <a:r>
              <a:rPr lang="en-US" altLang="zh-TW" dirty="0" smtClean="0"/>
              <a:t> are used </a:t>
            </a:r>
            <a:r>
              <a:rPr lang="en-US" altLang="zh-TW" b="1" dirty="0" smtClean="0"/>
              <a:t>to determine false positive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15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664200" y="1090440"/>
              <a:ext cx="11145960" cy="469296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5200" y="1085760"/>
                <a:ext cx="11161800" cy="470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901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Detection Results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419"/>
          <a:stretch/>
        </p:blipFill>
        <p:spPr>
          <a:xfrm>
            <a:off x="2237919" y="1690688"/>
            <a:ext cx="7716161" cy="4211348"/>
          </a:xfr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16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1877040" y="1339920"/>
              <a:ext cx="4775400" cy="478332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70200" y="1334520"/>
                <a:ext cx="4789080" cy="479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920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Detection Results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906" y="1298802"/>
            <a:ext cx="7076187" cy="5003742"/>
          </a:xfr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7524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Detection Results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932" y="1441306"/>
            <a:ext cx="8039595" cy="5003742"/>
          </a:xfr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18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5533560" y="218880"/>
              <a:ext cx="3016440" cy="86724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28880" y="211320"/>
                <a:ext cx="3028320" cy="87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560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Introduction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Data collection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N-gram models &amp; Detection Results</a:t>
            </a:r>
          </a:p>
          <a:p>
            <a:r>
              <a:rPr lang="en-US" altLang="zh-TW" sz="3600" dirty="0" smtClean="0"/>
              <a:t>Access activity models &amp; Detection Results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876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Introduction</a:t>
            </a:r>
          </a:p>
          <a:p>
            <a:r>
              <a:rPr lang="en-US" altLang="zh-TW" dirty="0" smtClean="0"/>
              <a:t>Data collection</a:t>
            </a:r>
          </a:p>
          <a:p>
            <a:r>
              <a:rPr lang="en-US" altLang="zh-TW" dirty="0" smtClean="0"/>
              <a:t>N-gram models &amp; Detection Results</a:t>
            </a:r>
          </a:p>
          <a:p>
            <a:r>
              <a:rPr lang="en-US" altLang="zh-TW" dirty="0" smtClean="0"/>
              <a:t>Access activity models &amp; Detection Results</a:t>
            </a:r>
          </a:p>
          <a:p>
            <a:r>
              <a:rPr lang="en-US" altLang="zh-TW" dirty="0" smtClean="0"/>
              <a:t>Conclusion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519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Create Access Activity models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>
                  <a:spcBef>
                    <a:spcPts val="1800"/>
                  </a:spcBef>
                </a:pPr>
                <a:r>
                  <a:rPr lang="en-US" altLang="zh-TW" dirty="0" smtClean="0"/>
                  <a:t>Do not specify labels directly on file or registry entries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en-US" altLang="zh-TW" dirty="0" smtClean="0"/>
                  <a:t>When </a:t>
                </a:r>
                <a:r>
                  <a:rPr lang="en-US" altLang="zh-TW" b="1" dirty="0" smtClean="0"/>
                  <a:t>looking at folders only</a:t>
                </a:r>
                <a:r>
                  <a:rPr lang="en-US" altLang="zh-TW" dirty="0" smtClean="0"/>
                  <a:t> ,the resulting model are </a:t>
                </a:r>
                <a:r>
                  <a:rPr lang="en-US" altLang="zh-TW" b="1" dirty="0" smtClean="0"/>
                  <a:t>significantly smaller</a:t>
                </a:r>
                <a:r>
                  <a:rPr lang="en-US" altLang="zh-TW" dirty="0" smtClean="0"/>
                  <a:t>.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en-US" altLang="zh-TW" b="1" dirty="0" smtClean="0">
                    <a:solidFill>
                      <a:srgbClr val="C00000"/>
                    </a:solidFill>
                  </a:rPr>
                  <a:t>Less training data is required </a:t>
                </a:r>
                <a:r>
                  <a:rPr lang="en-US" altLang="zh-TW" dirty="0" smtClean="0"/>
                  <a:t>to build a stable model</a:t>
                </a:r>
              </a:p>
              <a:p>
                <a:pPr>
                  <a:spcBef>
                    <a:spcPts val="1800"/>
                  </a:spcBef>
                </a:pPr>
                <a:r>
                  <a:rPr lang="en-US" altLang="zh-TW" dirty="0" smtClean="0"/>
                  <a:t>A labels is a set of access tokens {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US" altLang="zh-TW" dirty="0" smtClean="0"/>
                  <a:t>,</a:t>
                </a:r>
                <a:r>
                  <a:rPr lang="en-US" altLang="zh-TW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altLang="zh-TW" dirty="0" smtClean="0"/>
                  <a:t>}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en-US" altLang="zh-TW" dirty="0" smtClean="0"/>
                  <a:t>Each token is a pair </a:t>
                </a:r>
                <a:r>
                  <a:rPr lang="en-US" altLang="zh-TW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&lt;a , </a:t>
                </a:r>
                <a:r>
                  <a:rPr lang="en-US" altLang="zh-TW" b="1" i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op</a:t>
                </a:r>
                <a:r>
                  <a:rPr lang="en-US" altLang="zh-TW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&gt;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en-US" altLang="zh-TW" b="1" dirty="0" smtClean="0"/>
                  <a:t>a : application name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en-US" altLang="zh-TW" b="1" dirty="0"/>
                  <a:t>o</a:t>
                </a:r>
                <a:r>
                  <a:rPr lang="en-US" altLang="zh-TW" b="1" dirty="0" smtClean="0"/>
                  <a:t>p : possible operation value</a:t>
                </a:r>
              </a:p>
              <a:p>
                <a:pPr marL="914400" lvl="2" indent="0">
                  <a:spcBef>
                    <a:spcPts val="1800"/>
                  </a:spcBef>
                  <a:buNone/>
                </a:pPr>
                <a:r>
                  <a:rPr lang="en-US" altLang="zh-TW" b="1" dirty="0" smtClean="0"/>
                  <a:t>( read ,write and execute for file)</a:t>
                </a:r>
              </a:p>
              <a:p>
                <a:pPr marL="914400" lvl="2" indent="0">
                  <a:spcBef>
                    <a:spcPts val="1800"/>
                  </a:spcBef>
                  <a:buNone/>
                </a:pPr>
                <a:r>
                  <a:rPr lang="en-US" altLang="zh-TW" b="1" dirty="0" smtClean="0"/>
                  <a:t>(read and write for registry)</a:t>
                </a:r>
                <a:endParaRPr lang="zh-TW" altLang="en-US" b="1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20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1196280" y="594720"/>
              <a:ext cx="9854280" cy="542232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88720" y="589680"/>
                <a:ext cx="9866520" cy="543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824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Data pre-processing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2400"/>
              </a:spcBef>
            </a:pPr>
            <a:r>
              <a:rPr lang="en-US" altLang="zh-TW" dirty="0" smtClean="0"/>
              <a:t>Remove all applications that read or execute files in more than 10 % of the directories.</a:t>
            </a:r>
          </a:p>
          <a:p>
            <a:pPr lvl="1">
              <a:spcBef>
                <a:spcPts val="2400"/>
              </a:spcBef>
            </a:pPr>
            <a:r>
              <a:rPr lang="en-US" altLang="zh-TW" dirty="0" smtClean="0"/>
              <a:t>Total 15 applications found</a:t>
            </a:r>
          </a:p>
          <a:p>
            <a:pPr lvl="1">
              <a:spcBef>
                <a:spcPts val="2400"/>
              </a:spcBef>
            </a:pPr>
            <a:r>
              <a:rPr lang="en-US" altLang="zh-TW" dirty="0" smtClean="0"/>
              <a:t>9 windows core service , 2 desktop indexing application and 6 AV programs</a:t>
            </a:r>
          </a:p>
          <a:p>
            <a:pPr>
              <a:spcBef>
                <a:spcPts val="2400"/>
              </a:spcBef>
            </a:pPr>
            <a:r>
              <a:rPr lang="en-US" altLang="zh-TW" dirty="0"/>
              <a:t> </a:t>
            </a:r>
            <a:r>
              <a:rPr lang="en-US" altLang="zh-TW" dirty="0" smtClean="0"/>
              <a:t>Identify application that start process with different name</a:t>
            </a:r>
          </a:p>
          <a:p>
            <a:pPr lvl="1">
              <a:spcBef>
                <a:spcPts val="2400"/>
              </a:spcBef>
            </a:pPr>
            <a:r>
              <a:rPr lang="en-US" altLang="zh-TW" dirty="0" smtClean="0"/>
              <a:t>Merging processes that have different names.</a:t>
            </a:r>
          </a:p>
          <a:p>
            <a:pPr lvl="1">
              <a:spcBef>
                <a:spcPts val="2400"/>
              </a:spcBef>
            </a:pPr>
            <a:r>
              <a:rPr lang="en-US" altLang="zh-TW" dirty="0" smtClean="0"/>
              <a:t>14 application found(e.g., MS office , Skype and RealPlayer)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21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1415880" y="1607400"/>
              <a:ext cx="9239760" cy="461196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6880" y="1600560"/>
                <a:ext cx="9254160" cy="462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2700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Model generation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2400"/>
              </a:spcBef>
            </a:pPr>
            <a:r>
              <a:rPr lang="en-US" altLang="zh-TW" sz="3200" dirty="0" smtClean="0"/>
              <a:t>The generation step perform a post-order traversal of both virtual file system tree and virtual registry tree.</a:t>
            </a:r>
          </a:p>
          <a:p>
            <a:pPr marL="914400" lvl="1" indent="-457200">
              <a:spcBef>
                <a:spcPts val="2400"/>
              </a:spcBef>
              <a:buFont typeface="+mj-lt"/>
              <a:buAutoNum type="arabicPeriod"/>
            </a:pPr>
            <a:r>
              <a:rPr lang="en-US" altLang="zh-TW" sz="2800" dirty="0" smtClean="0"/>
              <a:t>Check the children of the current node to determine whether access token can be propagated upward in the tree.</a:t>
            </a:r>
          </a:p>
          <a:p>
            <a:pPr marL="914400" lvl="1" indent="-457200">
              <a:spcBef>
                <a:spcPts val="2400"/>
              </a:spcBef>
              <a:buFont typeface="+mj-lt"/>
              <a:buAutoNum type="arabicPeriod"/>
            </a:pPr>
            <a:r>
              <a:rPr lang="en-US" altLang="zh-TW" sz="2800" dirty="0" smtClean="0"/>
              <a:t>Ensure that whenever an application access a previously unseen folder in a container ,this should be allowed.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22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1045080" y="1102680"/>
              <a:ext cx="10514880" cy="442584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5000" y="1094040"/>
                <a:ext cx="10532520" cy="443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180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Model generation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914400" lvl="1" indent="-457200">
              <a:spcBef>
                <a:spcPts val="2400"/>
              </a:spcBef>
              <a:buFont typeface="+mj-lt"/>
              <a:buAutoNum type="arabicPeriod" startAt="3"/>
            </a:pPr>
            <a:r>
              <a:rPr lang="en-US" altLang="zh-TW" sz="2800" dirty="0" smtClean="0"/>
              <a:t>Find all access tokens that share the same operation </a:t>
            </a:r>
            <a:r>
              <a:rPr lang="en-US" altLang="zh-TW" sz="2800" i="1" dirty="0" smtClean="0"/>
              <a:t>op</a:t>
            </a:r>
            <a:r>
              <a:rPr lang="en-US" altLang="zh-TW" sz="2800" dirty="0" smtClean="0"/>
              <a:t>.</a:t>
            </a:r>
          </a:p>
          <a:p>
            <a:pPr marL="914400" lvl="2" indent="0">
              <a:spcBef>
                <a:spcPts val="2400"/>
              </a:spcBef>
              <a:buNone/>
            </a:pPr>
            <a:r>
              <a:rPr lang="en-US" altLang="zh-TW" sz="2400" dirty="0" smtClean="0"/>
              <a:t>All tokens share the same application name </a:t>
            </a:r>
            <a:r>
              <a:rPr lang="en-US" altLang="zh-TW" sz="2400" dirty="0" smtClean="0">
                <a:sym typeface="Wingdings" panose="05000000000000000000" pitchFamily="2" charset="2"/>
              </a:rPr>
              <a:t> keep a single copy</a:t>
            </a:r>
          </a:p>
          <a:p>
            <a:pPr marL="914400" lvl="2" indent="0">
              <a:spcBef>
                <a:spcPts val="2400"/>
              </a:spcBef>
              <a:buNone/>
            </a:pPr>
            <a:r>
              <a:rPr lang="en-US" altLang="zh-TW" sz="2400" dirty="0" smtClean="0"/>
              <a:t>The application names are different </a:t>
            </a:r>
            <a:r>
              <a:rPr lang="en-US" altLang="zh-TW" sz="2400" dirty="0" smtClean="0">
                <a:sym typeface="Wingdings" panose="05000000000000000000" pitchFamily="2" charset="2"/>
              </a:rPr>
              <a:t> replace the tokens with a single token,</a:t>
            </a:r>
            <a:r>
              <a:rPr lang="en-US" altLang="zh-TW" sz="2400" b="1" dirty="0" smtClean="0">
                <a:solidFill>
                  <a:srgbClr val="0070C0"/>
                </a:solidFill>
                <a:sym typeface="Wingdings" panose="05000000000000000000" pitchFamily="2" charset="2"/>
              </a:rPr>
              <a:t>&lt;*,</a:t>
            </a:r>
            <a:r>
              <a:rPr lang="en-US" altLang="zh-TW" sz="2400" b="1" i="1" dirty="0" smtClean="0">
                <a:solidFill>
                  <a:srgbClr val="0070C0"/>
                </a:solidFill>
                <a:sym typeface="Wingdings" panose="05000000000000000000" pitchFamily="2" charset="2"/>
              </a:rPr>
              <a:t>op</a:t>
            </a:r>
            <a:r>
              <a:rPr lang="en-US" altLang="zh-TW" sz="2400" b="1" dirty="0" smtClean="0">
                <a:solidFill>
                  <a:srgbClr val="0070C0"/>
                </a:solidFill>
                <a:sym typeface="Wingdings" panose="05000000000000000000" pitchFamily="2" charset="2"/>
              </a:rPr>
              <a:t>&gt;</a:t>
            </a:r>
            <a:endParaRPr lang="en-US" altLang="zh-TW" sz="2400" b="1" dirty="0" smtClean="0">
              <a:solidFill>
                <a:srgbClr val="0070C0"/>
              </a:solidFill>
            </a:endParaRPr>
          </a:p>
          <a:p>
            <a:pPr marL="914400" lvl="1" indent="-457200">
              <a:spcBef>
                <a:spcPts val="2400"/>
              </a:spcBef>
              <a:buFont typeface="+mj-lt"/>
              <a:buAutoNum type="arabicPeriod" startAt="3"/>
            </a:pPr>
            <a:r>
              <a:rPr lang="en-US" altLang="zh-TW" sz="2800" dirty="0" smtClean="0"/>
              <a:t>Add access tokens that were likely missed because the training data is not complete.</a:t>
            </a:r>
          </a:p>
          <a:p>
            <a:pPr marL="914400" lvl="2" indent="0">
              <a:spcBef>
                <a:spcPts val="2400"/>
              </a:spcBef>
              <a:buNone/>
            </a:pPr>
            <a:r>
              <a:rPr lang="en-US" altLang="zh-TW" sz="2400" dirty="0" smtClean="0"/>
              <a:t>For each access token that is related to a </a:t>
            </a:r>
            <a:r>
              <a:rPr lang="en-US" altLang="zh-TW" sz="2400" b="1" i="1" dirty="0" smtClean="0">
                <a:solidFill>
                  <a:srgbClr val="C00000"/>
                </a:solidFill>
              </a:rPr>
              <a:t>write </a:t>
            </a:r>
            <a:r>
              <a:rPr lang="en-US" altLang="zh-TW" sz="2400" b="1" dirty="0" smtClean="0">
                <a:solidFill>
                  <a:srgbClr val="C00000"/>
                </a:solidFill>
              </a:rPr>
              <a:t>operation</a:t>
            </a:r>
            <a:r>
              <a:rPr lang="en-US" altLang="zh-TW" sz="2400" dirty="0" smtClean="0"/>
              <a:t>, authors check whether there exists a corresponding </a:t>
            </a:r>
            <a:r>
              <a:rPr lang="en-US" altLang="zh-TW" sz="2400" b="1" i="1" dirty="0" smtClean="0">
                <a:solidFill>
                  <a:srgbClr val="C00000"/>
                </a:solidFill>
              </a:rPr>
              <a:t>read </a:t>
            </a:r>
            <a:r>
              <a:rPr lang="en-US" altLang="zh-TW" sz="2400" b="1" dirty="0" smtClean="0">
                <a:solidFill>
                  <a:srgbClr val="C00000"/>
                </a:solidFill>
              </a:rPr>
              <a:t>token</a:t>
            </a:r>
            <a:r>
              <a:rPr lang="en-US" altLang="zh-TW" sz="2400" dirty="0" smtClean="0"/>
              <a:t>.</a:t>
            </a:r>
          </a:p>
          <a:p>
            <a:pPr marL="457200" lvl="1" indent="0">
              <a:spcBef>
                <a:spcPts val="2400"/>
              </a:spcBef>
              <a:buNone/>
            </a:pPr>
            <a:endParaRPr lang="en-US" altLang="zh-TW" sz="2800" dirty="0" smtClean="0"/>
          </a:p>
          <a:p>
            <a:pPr marL="0" indent="0">
              <a:buNone/>
            </a:pPr>
            <a:endParaRPr lang="en-US" altLang="zh-TW" sz="3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23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1887120" y="2864880"/>
              <a:ext cx="5365080" cy="351936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2080" y="2857320"/>
                <a:ext cx="5377320" cy="353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3074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Model enforcement &amp; Detection(1/2)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spcBef>
                    <a:spcPts val="1800"/>
                  </a:spcBef>
                </a:pPr>
                <a:r>
                  <a:rPr lang="en-US" altLang="zh-TW" dirty="0" smtClean="0"/>
                  <a:t>How to detect the strange behaviors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en-US" altLang="zh-TW" dirty="0" smtClean="0"/>
                  <a:t>First, </a:t>
                </a:r>
                <a:r>
                  <a:rPr lang="en-US" altLang="zh-TW" b="1" dirty="0" smtClean="0">
                    <a:solidFill>
                      <a:srgbClr val="C00000"/>
                    </a:solidFill>
                  </a:rPr>
                  <a:t>find the longest prefix </a:t>
                </a:r>
                <a:r>
                  <a:rPr lang="en-US" altLang="zh-TW" b="1" i="1" dirty="0" smtClean="0">
                    <a:solidFill>
                      <a:srgbClr val="C00000"/>
                    </a:solidFill>
                  </a:rPr>
                  <a:t>P </a:t>
                </a:r>
                <a:r>
                  <a:rPr lang="en-US" altLang="zh-TW" dirty="0" smtClean="0"/>
                  <a:t>shared between the path to source and the folders in the virtual tree stored by </a:t>
                </a:r>
                <a:r>
                  <a:rPr lang="en-US" altLang="zh-TW" i="1" dirty="0" smtClean="0"/>
                  <a:t>M.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en-US" altLang="zh-TW" i="1" dirty="0" smtClean="0"/>
                  <a:t>Example :</a:t>
                </a:r>
              </a:p>
              <a:p>
                <a:pPr marL="914400" lvl="2" indent="0">
                  <a:spcBef>
                    <a:spcPts val="1800"/>
                  </a:spcBef>
                  <a:buNone/>
                </a:pPr>
                <a:r>
                  <a:rPr lang="en-US" altLang="zh-TW" dirty="0" smtClean="0"/>
                  <a:t>Path in virtual tree </a:t>
                </a:r>
                <a:r>
                  <a:rPr lang="en-US" altLang="zh-TW" dirty="0" smtClean="0">
                    <a:sym typeface="Wingdings" panose="05000000000000000000" pitchFamily="2" charset="2"/>
                  </a:rPr>
                  <a:t> </a:t>
                </a:r>
                <a:r>
                  <a:rPr lang="en-US" altLang="zh-TW" b="1" dirty="0" smtClean="0"/>
                  <a:t>C:\dir\sub\foo</a:t>
                </a:r>
                <a:r>
                  <a:rPr lang="en-US" altLang="zh-TW" dirty="0" smtClean="0"/>
                  <a:t>	Accessed source </a:t>
                </a:r>
                <a:r>
                  <a:rPr lang="en-US" altLang="zh-TW" dirty="0" smtClean="0">
                    <a:sym typeface="Wingdings" panose="05000000000000000000" pitchFamily="2" charset="2"/>
                  </a:rPr>
                  <a:t> </a:t>
                </a:r>
                <a:r>
                  <a:rPr lang="en-US" altLang="zh-TW" b="1" dirty="0" smtClean="0">
                    <a:sym typeface="Wingdings" panose="05000000000000000000" pitchFamily="2" charset="2"/>
                  </a:rPr>
                  <a:t>C:\dir\sub\bar</a:t>
                </a:r>
              </a:p>
              <a:p>
                <a:pPr marL="914400" lvl="2" indent="0">
                  <a:spcBef>
                    <a:spcPts val="1800"/>
                  </a:spcBef>
                  <a:buNone/>
                </a:pPr>
                <a:r>
                  <a:rPr lang="en-US" altLang="zh-TW" dirty="0" smtClean="0">
                    <a:sym typeface="Wingdings" panose="05000000000000000000" pitchFamily="2" charset="2"/>
                  </a:rPr>
                  <a:t>Longest common prefix </a:t>
                </a:r>
                <a:r>
                  <a:rPr lang="en-US" altLang="zh-TW" i="1" dirty="0" smtClean="0">
                    <a:sym typeface="Wingdings" panose="05000000000000000000" pitchFamily="2" charset="2"/>
                  </a:rPr>
                  <a:t>P</a:t>
                </a:r>
                <a:r>
                  <a:rPr lang="en-US" altLang="zh-TW" dirty="0" smtClean="0">
                    <a:sym typeface="Wingdings" panose="05000000000000000000" pitchFamily="2" charset="2"/>
                  </a:rPr>
                  <a:t> is </a:t>
                </a:r>
                <a:r>
                  <a:rPr lang="en-US" altLang="zh-TW" b="1" dirty="0" smtClean="0">
                    <a:sym typeface="Wingdings" panose="05000000000000000000" pitchFamily="2" charset="2"/>
                  </a:rPr>
                  <a:t>C:\dir\sub</a:t>
                </a:r>
                <a:r>
                  <a:rPr lang="en-US" altLang="zh-TW" dirty="0" smtClean="0"/>
                  <a:t> </a:t>
                </a:r>
              </a:p>
              <a:p>
                <a:pPr lvl="1">
                  <a:spcBef>
                    <a:spcPts val="1800"/>
                  </a:spcBef>
                </a:pPr>
                <a:r>
                  <a:rPr lang="en-US" altLang="zh-TW" dirty="0" smtClean="0"/>
                  <a:t>Retrieve the associated label</a:t>
                </a:r>
                <a:r>
                  <a:rPr lang="en-US" altLang="zh-TW" i="1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 altLang="zh-TW" i="1" dirty="0" smtClean="0"/>
                  <a:t>,</a:t>
                </a:r>
                <a:r>
                  <a:rPr lang="en-US" altLang="zh-TW" dirty="0" smtClean="0"/>
                  <a:t>and  check for all access tokens that are related to operation</a:t>
                </a:r>
                <a:r>
                  <a:rPr lang="en-US" altLang="zh-TW" i="1" dirty="0" smtClean="0"/>
                  <a:t> op.</a:t>
                </a:r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24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3157200" y="3525480"/>
              <a:ext cx="5919840" cy="222516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52160" y="3521520"/>
                <a:ext cx="5931720" cy="223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5434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Model enforcement &amp; Detection(2/2)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altLang="zh-TW" sz="3200" dirty="0" smtClean="0"/>
              <a:t>How to detect the strange behaviors</a:t>
            </a:r>
          </a:p>
          <a:p>
            <a:pPr lvl="1">
              <a:spcBef>
                <a:spcPts val="1800"/>
              </a:spcBef>
            </a:pPr>
            <a:r>
              <a:rPr lang="en-US" altLang="zh-TW" sz="2800" dirty="0" smtClean="0"/>
              <a:t>When no token is found, the model raise alerts</a:t>
            </a:r>
          </a:p>
          <a:p>
            <a:pPr lvl="1">
              <a:spcBef>
                <a:spcPts val="1800"/>
              </a:spcBef>
            </a:pPr>
            <a:r>
              <a:rPr lang="en-US" altLang="zh-TW" sz="2800" dirty="0" smtClean="0"/>
              <a:t>When a token is found, its first component(application name) is compared with </a:t>
            </a:r>
            <a:r>
              <a:rPr lang="en-US" altLang="zh-TW" sz="2800" i="1" dirty="0" smtClean="0"/>
              <a:t>proc.</a:t>
            </a:r>
          </a:p>
          <a:p>
            <a:pPr lvl="2">
              <a:spcBef>
                <a:spcPts val="1800"/>
              </a:spcBef>
            </a:pPr>
            <a:r>
              <a:rPr lang="en-US" altLang="zh-TW" sz="2400" i="1" dirty="0" smtClean="0"/>
              <a:t>If name matched or the first component is *,the access succeed.</a:t>
            </a:r>
          </a:p>
          <a:p>
            <a:pPr lvl="2">
              <a:spcBef>
                <a:spcPts val="1800"/>
              </a:spcBef>
            </a:pPr>
            <a:r>
              <a:rPr lang="en-US" altLang="zh-TW" sz="2400" i="1" dirty="0" smtClean="0"/>
              <a:t>Otherwise, model raise an alert.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25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6705720" y="3480120"/>
              <a:ext cx="2514960" cy="155376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01040" y="3472560"/>
                <a:ext cx="2524320" cy="156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13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Detection Models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dirty="0" smtClean="0"/>
              <a:t>File system access activity model</a:t>
            </a:r>
          </a:p>
          <a:p>
            <a:pPr>
              <a:lnSpc>
                <a:spcPct val="150000"/>
              </a:lnSpc>
            </a:pPr>
            <a:r>
              <a:rPr lang="en-US" altLang="zh-TW" dirty="0" smtClean="0"/>
              <a:t>Registry access activity model</a:t>
            </a:r>
          </a:p>
          <a:p>
            <a:pPr>
              <a:lnSpc>
                <a:spcPct val="150000"/>
              </a:lnSpc>
            </a:pPr>
            <a:r>
              <a:rPr lang="en-US" altLang="zh-TW" dirty="0" smtClean="0"/>
              <a:t>Full access activity model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26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5986800" y="1866960"/>
              <a:ext cx="2252160" cy="42948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80320" y="1863000"/>
                <a:ext cx="2264760" cy="44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3371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File system access activity model - original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altLang="zh-TW" dirty="0" smtClean="0"/>
              <a:t>Using original model to check read , write and execute access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Detection rate: almost 66%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False positive:  almost 15%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972" y="2737194"/>
            <a:ext cx="3444578" cy="3574706"/>
          </a:xfrm>
          <a:prstGeom prst="rect">
            <a:avLst/>
          </a:prstGeom>
        </p:spPr>
      </p:pic>
      <p:sp>
        <p:nvSpPr>
          <p:cNvPr id="5" name="內容版面配置區 2"/>
          <p:cNvSpPr txBox="1">
            <a:spLocks/>
          </p:cNvSpPr>
          <p:nvPr/>
        </p:nvSpPr>
        <p:spPr>
          <a:xfrm>
            <a:off x="838200" y="3497296"/>
            <a:ext cx="707102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</a:pPr>
            <a:r>
              <a:rPr lang="en-US" altLang="zh-TW" dirty="0" smtClean="0"/>
              <a:t>Investigating the false negative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Many samples did not get far in their execution but quickly exited or crashed.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Most of these sample </a:t>
            </a:r>
            <a:r>
              <a:rPr lang="en-US" altLang="zh-TW" b="1" dirty="0" smtClean="0">
                <a:solidFill>
                  <a:srgbClr val="C00000"/>
                </a:solidFill>
              </a:rPr>
              <a:t>never wrote to file system or registry</a:t>
            </a:r>
            <a:r>
              <a:rPr lang="en-US" altLang="zh-TW" dirty="0" smtClean="0"/>
              <a:t> and </a:t>
            </a:r>
            <a:r>
              <a:rPr lang="en-US" altLang="zh-TW" b="1" dirty="0" smtClean="0">
                <a:solidFill>
                  <a:srgbClr val="C00000"/>
                </a:solidFill>
              </a:rPr>
              <a:t>didn’t open network connections</a:t>
            </a:r>
            <a:r>
              <a:rPr lang="en-US" altLang="zh-TW" dirty="0" smtClean="0"/>
              <a:t>.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27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筆跡 6"/>
              <p14:cNvContentPartPr/>
              <p14:nvPr/>
            </p14:nvContentPartPr>
            <p14:xfrm>
              <a:off x="2980800" y="3786120"/>
              <a:ext cx="3861000" cy="2228760"/>
            </p14:xfrm>
          </p:contentPart>
        </mc:Choice>
        <mc:Fallback>
          <p:pic>
            <p:nvPicPr>
              <p:cNvPr id="7" name="筆跡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74680" y="3782160"/>
                <a:ext cx="3874320" cy="223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623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File system access activity model - adjusted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08516"/>
            <a:ext cx="10515600" cy="4351338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altLang="zh-TW" dirty="0" smtClean="0"/>
              <a:t>Remove samples that never perform write operation or network connections from malware data set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This decrease malware data set to 7847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Improve the detection rate to more than 90%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639"/>
          <a:stretch/>
        </p:blipFill>
        <p:spPr>
          <a:xfrm>
            <a:off x="3781010" y="3625158"/>
            <a:ext cx="5154270" cy="29273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28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6543000" y="1991160"/>
              <a:ext cx="3382560" cy="56268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34000" y="1986120"/>
                <a:ext cx="3395520" cy="57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902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File system access activity model – write only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88064"/>
            <a:ext cx="10515600" cy="4351338"/>
          </a:xfrm>
        </p:spPr>
        <p:txBody>
          <a:bodyPr/>
          <a:lstStyle/>
          <a:p>
            <a:r>
              <a:rPr lang="en-US" altLang="zh-TW" dirty="0" smtClean="0"/>
              <a:t>Authors also </a:t>
            </a:r>
            <a:r>
              <a:rPr lang="en-US" altLang="zh-TW" dirty="0"/>
              <a:t>found </a:t>
            </a:r>
            <a:r>
              <a:rPr lang="en-US" altLang="zh-TW" dirty="0" smtClean="0"/>
              <a:t>that “</a:t>
            </a:r>
            <a:r>
              <a:rPr lang="en-US" altLang="zh-TW" i="1" dirty="0" smtClean="0"/>
              <a:t>write” </a:t>
            </a:r>
            <a:r>
              <a:rPr lang="en-US" altLang="zh-TW" dirty="0" smtClean="0"/>
              <a:t>are </a:t>
            </a:r>
            <a:r>
              <a:rPr lang="en-US" altLang="zh-TW" dirty="0"/>
              <a:t>only marginally important for detection.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For the </a:t>
            </a:r>
            <a:r>
              <a:rPr lang="en-US" altLang="zh-TW" dirty="0"/>
              <a:t>next experiment, </a:t>
            </a:r>
            <a:r>
              <a:rPr lang="en-US" altLang="zh-TW" dirty="0" smtClean="0"/>
              <a:t>they </a:t>
            </a:r>
            <a:r>
              <a:rPr lang="en-US" altLang="zh-TW" dirty="0"/>
              <a:t>decided to use only the </a:t>
            </a:r>
            <a:r>
              <a:rPr lang="en-US" altLang="zh-TW" dirty="0" smtClean="0"/>
              <a:t>access tokens </a:t>
            </a:r>
            <a:r>
              <a:rPr lang="en-US" altLang="zh-TW" dirty="0"/>
              <a:t>that refer to write operations</a:t>
            </a:r>
            <a:r>
              <a:rPr lang="en-US" altLang="zh-TW" dirty="0" smtClean="0"/>
              <a:t>.</a:t>
            </a:r>
          </a:p>
          <a:p>
            <a:pPr lvl="1"/>
            <a:r>
              <a:rPr lang="en-US" altLang="zh-TW" dirty="0" smtClean="0"/>
              <a:t>With this approach ,the </a:t>
            </a:r>
            <a:r>
              <a:rPr lang="en-US" altLang="zh-TW" b="1" dirty="0" smtClean="0">
                <a:solidFill>
                  <a:srgbClr val="C00000"/>
                </a:solidFill>
              </a:rPr>
              <a:t>false positive is identical to write violation</a:t>
            </a:r>
            <a:r>
              <a:rPr lang="en-US" altLang="zh-TW" dirty="0" smtClean="0"/>
              <a:t>.</a:t>
            </a:r>
            <a:endParaRPr lang="zh-TW" altLang="en-US" dirty="0" smtClean="0"/>
          </a:p>
          <a:p>
            <a:pPr lvl="1"/>
            <a:endParaRPr lang="en-US" altLang="zh-TW" dirty="0" smtClean="0"/>
          </a:p>
        </p:txBody>
      </p:sp>
      <p:grpSp>
        <p:nvGrpSpPr>
          <p:cNvPr id="5" name="群組 4"/>
          <p:cNvGrpSpPr/>
          <p:nvPr/>
        </p:nvGrpSpPr>
        <p:grpSpPr>
          <a:xfrm>
            <a:off x="2753139" y="3906078"/>
            <a:ext cx="7126356" cy="2673625"/>
            <a:chOff x="7036903" y="3767380"/>
            <a:chExt cx="4810541" cy="2347806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24" t="340" r="28543" b="-340"/>
            <a:stretch/>
          </p:blipFill>
          <p:spPr>
            <a:xfrm>
              <a:off x="7036903" y="3767380"/>
              <a:ext cx="4810541" cy="234780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" name="矩形 3"/>
            <p:cNvSpPr/>
            <p:nvPr/>
          </p:nvSpPr>
          <p:spPr>
            <a:xfrm>
              <a:off x="10873189" y="3767380"/>
              <a:ext cx="974255" cy="2347806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29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筆跡 7"/>
              <p14:cNvContentPartPr/>
              <p14:nvPr/>
            </p14:nvContentPartPr>
            <p14:xfrm>
              <a:off x="4861440" y="2025000"/>
              <a:ext cx="7041240" cy="4605120"/>
            </p14:xfrm>
          </p:contentPart>
        </mc:Choice>
        <mc:Fallback>
          <p:pic>
            <p:nvPicPr>
              <p:cNvPr id="8" name="筆跡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54240" y="2016720"/>
                <a:ext cx="7053840" cy="461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693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 smtClean="0"/>
              <a:t>Introduction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Data collection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N-gram models &amp; Detection Results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Access activity models &amp; Detection Results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0955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File system access activity model – write only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88064"/>
            <a:ext cx="10515600" cy="4351338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altLang="zh-TW" dirty="0" smtClean="0"/>
              <a:t>Grant the model write access to C:\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The detection capability of model basically remain unchanged. 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No more false positive</a:t>
            </a:r>
          </a:p>
        </p:txBody>
      </p:sp>
      <p:grpSp>
        <p:nvGrpSpPr>
          <p:cNvPr id="7" name="群組 6"/>
          <p:cNvGrpSpPr/>
          <p:nvPr/>
        </p:nvGrpSpPr>
        <p:grpSpPr>
          <a:xfrm>
            <a:off x="5269342" y="3013627"/>
            <a:ext cx="5097172" cy="3304022"/>
            <a:chOff x="4951289" y="2929927"/>
            <a:chExt cx="5097172" cy="3304022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60" t="340" r="152" b="-340"/>
            <a:stretch/>
          </p:blipFill>
          <p:spPr>
            <a:xfrm>
              <a:off x="4951289" y="2929927"/>
              <a:ext cx="5097172" cy="330402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" name="矩形 3"/>
            <p:cNvSpPr/>
            <p:nvPr/>
          </p:nvSpPr>
          <p:spPr>
            <a:xfrm>
              <a:off x="5090437" y="2929927"/>
              <a:ext cx="1602031" cy="3304022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30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2463840" y="1881720"/>
              <a:ext cx="8543520" cy="186408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9520" y="1875960"/>
                <a:ext cx="8553600" cy="187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7324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Registry access activity model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88064"/>
            <a:ext cx="10515600" cy="4351338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altLang="zh-TW" dirty="0" smtClean="0"/>
              <a:t>Original Registry access activity 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Both of the Detection rate and False positive are lower than the file system model. </a:t>
            </a:r>
          </a:p>
          <a:p>
            <a:pPr lvl="1">
              <a:spcBef>
                <a:spcPts val="1800"/>
              </a:spcBef>
            </a:pPr>
            <a:endParaRPr lang="en-US" altLang="zh-TW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172" y="3013627"/>
            <a:ext cx="5171328" cy="3300848"/>
          </a:xfrm>
          <a:prstGeom prst="rect">
            <a:avLst/>
          </a:prstGeom>
        </p:spPr>
      </p:pic>
      <p:sp>
        <p:nvSpPr>
          <p:cNvPr id="8" name="內容版面配置區 2"/>
          <p:cNvSpPr txBox="1">
            <a:spLocks/>
          </p:cNvSpPr>
          <p:nvPr/>
        </p:nvSpPr>
        <p:spPr>
          <a:xfrm>
            <a:off x="838200" y="3288574"/>
            <a:ext cx="561097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</a:pPr>
            <a:r>
              <a:rPr lang="en-US" altLang="zh-TW" dirty="0" smtClean="0"/>
              <a:t>Examine both when considering only write operation</a:t>
            </a:r>
          </a:p>
          <a:p>
            <a:pPr lvl="1">
              <a:spcBef>
                <a:spcPts val="1800"/>
              </a:spcBef>
            </a:pPr>
            <a:r>
              <a:rPr lang="en-US" altLang="zh-TW" dirty="0"/>
              <a:t>F</a:t>
            </a:r>
            <a:r>
              <a:rPr lang="en-US" altLang="zh-TW" dirty="0" smtClean="0"/>
              <a:t>alse positive rate decreased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Model still achieves a detection rate of over 48%</a:t>
            </a:r>
            <a:endParaRPr lang="zh-TW" alt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31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筆跡 3"/>
              <p14:cNvContentPartPr/>
              <p14:nvPr/>
            </p14:nvContentPartPr>
            <p14:xfrm>
              <a:off x="1070640" y="1613160"/>
              <a:ext cx="8377200" cy="2523240"/>
            </p14:xfrm>
          </p:contentPart>
        </mc:Choice>
        <mc:Fallback>
          <p:pic>
            <p:nvPicPr>
              <p:cNvPr id="4" name="筆跡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4520" y="1605600"/>
                <a:ext cx="8389080" cy="253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715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Registry access activity model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88064"/>
            <a:ext cx="10515600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altLang="zh-TW" dirty="0" smtClean="0"/>
              <a:t>Considering </a:t>
            </a:r>
            <a:r>
              <a:rPr lang="en-US" altLang="zh-TW" dirty="0"/>
              <a:t>the significantly larger size of the registry models compared to the ones for the file </a:t>
            </a:r>
            <a:r>
              <a:rPr lang="en-US" altLang="zh-TW" dirty="0" smtClean="0"/>
              <a:t>system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r>
              <a:rPr lang="en-US" altLang="zh-TW" dirty="0" smtClean="0"/>
              <a:t>Registry models : 3000 labels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r>
              <a:rPr lang="en-US" altLang="zh-TW" dirty="0" smtClean="0"/>
              <a:t>File system model : about 100 labels 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altLang="zh-TW" dirty="0" smtClean="0"/>
              <a:t>We expect </a:t>
            </a:r>
            <a:r>
              <a:rPr lang="en-US" altLang="zh-TW" dirty="0"/>
              <a:t>that </a:t>
            </a:r>
            <a:r>
              <a:rPr lang="en-US" altLang="zh-TW" b="1" dirty="0">
                <a:solidFill>
                  <a:srgbClr val="C00000"/>
                </a:solidFill>
              </a:rPr>
              <a:t>a larger training set would be required to effectively capture legitimate writes </a:t>
            </a:r>
            <a:r>
              <a:rPr lang="en-US" altLang="zh-TW" dirty="0"/>
              <a:t>to the Software\Microsoft sub-tree.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32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4876920" y="824040"/>
              <a:ext cx="5223600" cy="489636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0440" y="817920"/>
                <a:ext cx="5235840" cy="490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929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Full access activity model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88064"/>
            <a:ext cx="10515600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altLang="zh-TW" dirty="0" smtClean="0"/>
              <a:t>Combine improved file system and registry models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r>
              <a:rPr lang="en-US" altLang="zh-TW" dirty="0" smtClean="0"/>
              <a:t>Average detection rate from 89.5% to 91 % (10 folds)</a:t>
            </a:r>
          </a:p>
          <a:p>
            <a:pPr lvl="1">
              <a:lnSpc>
                <a:spcPct val="100000"/>
              </a:lnSpc>
              <a:spcBef>
                <a:spcPts val="1800"/>
              </a:spcBef>
            </a:pPr>
            <a:r>
              <a:rPr lang="en-US" altLang="zh-TW" dirty="0" smtClean="0"/>
              <a:t>With no false positive</a:t>
            </a:r>
            <a:endParaRPr lang="en-US" altLang="zh-TW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33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7445880" y="2501640"/>
              <a:ext cx="1250280" cy="81864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37600" y="2498040"/>
                <a:ext cx="1267560" cy="82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995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Introduction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Data collection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N-gram models &amp; Detection Results</a:t>
            </a:r>
          </a:p>
          <a:p>
            <a:r>
              <a:rPr lang="en-US" altLang="zh-TW" sz="3600" dirty="0" smtClean="0">
                <a:solidFill>
                  <a:schemeClr val="bg1">
                    <a:lumMod val="65000"/>
                  </a:schemeClr>
                </a:solidFill>
              </a:rPr>
              <a:t>Access activity models &amp; Detection Results</a:t>
            </a:r>
          </a:p>
          <a:p>
            <a:r>
              <a:rPr lang="en-US" altLang="zh-TW" sz="3600" dirty="0" smtClean="0"/>
              <a:t>Conclusion</a:t>
            </a:r>
            <a:endParaRPr lang="zh-TW" altLang="en-US" sz="36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7680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Conclusion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>
              <a:spcBef>
                <a:spcPts val="1800"/>
              </a:spcBef>
            </a:pPr>
            <a:r>
              <a:rPr lang="en-US" altLang="zh-TW" dirty="0" smtClean="0"/>
              <a:t>System-centric approach is </a:t>
            </a:r>
            <a:r>
              <a:rPr lang="en-US" altLang="zh-TW" b="1" dirty="0" smtClean="0">
                <a:solidFill>
                  <a:srgbClr val="C00000"/>
                </a:solidFill>
              </a:rPr>
              <a:t>more suitable for distinguishing between benign and malicious activity</a:t>
            </a:r>
            <a:r>
              <a:rPr lang="en-US" altLang="zh-TW" b="1" dirty="0" smtClean="0"/>
              <a:t>.</a:t>
            </a:r>
          </a:p>
          <a:p>
            <a:pPr>
              <a:spcBef>
                <a:spcPts val="1800"/>
              </a:spcBef>
            </a:pPr>
            <a:r>
              <a:rPr lang="en-US" altLang="zh-TW" dirty="0" smtClean="0"/>
              <a:t>The current detection model couldn’t cover all types of the malicious activities.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The malware </a:t>
            </a:r>
            <a:r>
              <a:rPr lang="en-US" altLang="zh-TW" dirty="0"/>
              <a:t>that ignore other </a:t>
            </a:r>
            <a:r>
              <a:rPr lang="en-US" altLang="zh-TW" dirty="0" smtClean="0"/>
              <a:t>applications and </a:t>
            </a:r>
            <a:r>
              <a:rPr lang="en-US" altLang="zh-TW" dirty="0"/>
              <a:t>the OS </a:t>
            </a:r>
            <a:endParaRPr lang="en-US" altLang="zh-TW" dirty="0" smtClean="0"/>
          </a:p>
          <a:p>
            <a:pPr marL="914400" lvl="2" indent="0">
              <a:spcBef>
                <a:spcPts val="1800"/>
              </a:spcBef>
              <a:buNone/>
            </a:pPr>
            <a:r>
              <a:rPr lang="en-US" altLang="zh-TW" dirty="0" smtClean="0"/>
              <a:t>(</a:t>
            </a:r>
            <a:r>
              <a:rPr lang="en-US" altLang="zh-TW" dirty="0"/>
              <a:t>e.g., the malware does not attempt </a:t>
            </a:r>
            <a:r>
              <a:rPr lang="en-US" altLang="zh-TW" dirty="0" smtClean="0"/>
              <a:t>to hide </a:t>
            </a:r>
            <a:r>
              <a:rPr lang="en-US" altLang="zh-TW" dirty="0"/>
              <a:t>its presence or to gain control of the OS)</a:t>
            </a:r>
            <a:r>
              <a:rPr lang="en-US" altLang="zh-TW" dirty="0" smtClean="0"/>
              <a:t> 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The malware that carry out operation only over the network.</a:t>
            </a:r>
          </a:p>
          <a:p>
            <a:pPr lvl="1">
              <a:spcBef>
                <a:spcPts val="1800"/>
              </a:spcBef>
            </a:pPr>
            <a:r>
              <a:rPr lang="en-US" altLang="zh-TW" dirty="0" smtClean="0"/>
              <a:t>The malware perform malicious activities that  similar to the benign activities.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35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2824560" y="382680"/>
              <a:ext cx="8523360" cy="447408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18800" y="379080"/>
                <a:ext cx="8535240" cy="448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筆跡 5"/>
              <p14:cNvContentPartPr/>
              <p14:nvPr/>
            </p14:nvContentPartPr>
            <p14:xfrm>
              <a:off x="1063080" y="5616000"/>
              <a:ext cx="10890360" cy="815400"/>
            </p14:xfrm>
          </p:contentPart>
        </mc:Choice>
        <mc:Fallback>
          <p:pic>
            <p:nvPicPr>
              <p:cNvPr id="6" name="筆跡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6600" y="5611680"/>
                <a:ext cx="10904040" cy="82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3321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 smtClean="0"/>
              <a:t>Introduction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10623115" cy="4351338"/>
          </a:xfrm>
        </p:spPr>
        <p:txBody>
          <a:bodyPr>
            <a:normAutofit/>
          </a:bodyPr>
          <a:lstStyle/>
          <a:p>
            <a:pPr>
              <a:spcBef>
                <a:spcPts val="2400"/>
              </a:spcBef>
            </a:pPr>
            <a:r>
              <a:rPr lang="en-US" altLang="zh-TW" sz="3600" dirty="0" smtClean="0"/>
              <a:t>The signature-based detection could be evaded with Code obfuscation and polymorphism </a:t>
            </a:r>
          </a:p>
          <a:p>
            <a:pPr>
              <a:spcBef>
                <a:spcPts val="2400"/>
              </a:spcBef>
            </a:pPr>
            <a:r>
              <a:rPr lang="en-US" altLang="zh-TW" sz="3600" dirty="0" smtClean="0"/>
              <a:t>To address the limitations of  signature-based detection , behavior-based detection was introduced as a novel approach.</a:t>
            </a:r>
            <a:endParaRPr lang="zh-TW" altLang="en-US" sz="36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4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5382360" y="2415600"/>
              <a:ext cx="6545880" cy="137988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76600" y="2410560"/>
                <a:ext cx="6559200" cy="139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637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Related work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altLang="zh-TW" sz="3200" dirty="0" smtClean="0"/>
              <a:t>The most </a:t>
            </a:r>
            <a:r>
              <a:rPr lang="en-US" altLang="zh-TW" sz="3200" dirty="0"/>
              <a:t>popular way to characterize the </a:t>
            </a:r>
            <a:r>
              <a:rPr lang="en-US" altLang="zh-TW" sz="3200" dirty="0" smtClean="0"/>
              <a:t>behavior of </a:t>
            </a:r>
            <a:r>
              <a:rPr lang="en-US" altLang="zh-TW" sz="3200" dirty="0"/>
              <a:t>programs is based on some kind of analysis of </a:t>
            </a:r>
            <a:r>
              <a:rPr lang="en-US" altLang="zh-TW" sz="3200" b="1" dirty="0" smtClean="0">
                <a:solidFill>
                  <a:srgbClr val="C00000"/>
                </a:solidFill>
              </a:rPr>
              <a:t>the system </a:t>
            </a:r>
            <a:r>
              <a:rPr lang="en-US" altLang="zh-TW" sz="3200" b="1" dirty="0">
                <a:solidFill>
                  <a:srgbClr val="C00000"/>
                </a:solidFill>
              </a:rPr>
              <a:t>calls (or Win32 API functions) </a:t>
            </a:r>
            <a:r>
              <a:rPr lang="en-US" altLang="zh-TW" sz="3200" dirty="0"/>
              <a:t>that a program </a:t>
            </a:r>
            <a:r>
              <a:rPr lang="en-US" altLang="zh-TW" sz="3200" dirty="0" smtClean="0"/>
              <a:t>invokes:</a:t>
            </a:r>
            <a:endParaRPr lang="en-US" altLang="zh-TW" sz="3200" dirty="0"/>
          </a:p>
          <a:p>
            <a:pPr marL="971550" lvl="1" indent="-514350">
              <a:spcBef>
                <a:spcPts val="1800"/>
              </a:spcBef>
              <a:buFont typeface="+mj-lt"/>
              <a:buAutoNum type="arabicPeriod"/>
            </a:pPr>
            <a:r>
              <a:rPr lang="en-US" altLang="zh-TW" sz="2800" dirty="0" smtClean="0"/>
              <a:t>Looking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at sequences of </a:t>
            </a:r>
            <a:r>
              <a:rPr lang="en-US" altLang="zh-TW" sz="2800" dirty="0"/>
              <a:t>system calls </a:t>
            </a:r>
            <a:r>
              <a:rPr lang="en-US" altLang="zh-TW" sz="2800" dirty="0" smtClean="0"/>
              <a:t>  </a:t>
            </a:r>
          </a:p>
          <a:p>
            <a:pPr marL="971550" lvl="1" indent="-514350">
              <a:spcBef>
                <a:spcPts val="1800"/>
              </a:spcBef>
              <a:buFont typeface="+mj-lt"/>
              <a:buAutoNum type="arabicPeriod"/>
            </a:pPr>
            <a:r>
              <a:rPr lang="en-US" altLang="zh-TW" sz="2800" dirty="0" smtClean="0"/>
              <a:t>System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call </a:t>
            </a:r>
            <a:r>
              <a:rPr lang="en-US" altLang="zh-TW" sz="2800" dirty="0"/>
              <a:t>patterns based on data flow </a:t>
            </a:r>
            <a:r>
              <a:rPr lang="en-US" altLang="zh-TW" sz="2800" dirty="0" smtClean="0"/>
              <a:t>dependencies. </a:t>
            </a:r>
          </a:p>
          <a:p>
            <a:pPr>
              <a:spcBef>
                <a:spcPts val="1800"/>
              </a:spcBef>
            </a:pPr>
            <a:r>
              <a:rPr lang="en-US" altLang="zh-TW" sz="3200" dirty="0" smtClean="0"/>
              <a:t>Yet other </a:t>
            </a:r>
            <a:r>
              <a:rPr lang="en-US" altLang="zh-TW" sz="3200" dirty="0"/>
              <a:t>techniques look at individual system calls, but </a:t>
            </a:r>
            <a:r>
              <a:rPr lang="en-US" altLang="zh-TW" sz="3200" dirty="0" smtClean="0"/>
              <a:t>take into </a:t>
            </a:r>
            <a:r>
              <a:rPr lang="en-US" altLang="zh-TW" sz="3200" dirty="0"/>
              <a:t>account argument </a:t>
            </a:r>
            <a:r>
              <a:rPr lang="en-US" altLang="zh-TW" sz="3200" dirty="0" smtClean="0"/>
              <a:t>information.</a:t>
            </a:r>
            <a:endParaRPr lang="zh-TW" altLang="en-US" sz="3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5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3385800" y="5087880"/>
              <a:ext cx="6107760" cy="47196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82920" y="5078520"/>
                <a:ext cx="6117840" cy="48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942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The limitations in related work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altLang="zh-TW" sz="3200" dirty="0" smtClean="0"/>
              <a:t>The presented </a:t>
            </a:r>
            <a:r>
              <a:rPr lang="en-US" altLang="zh-TW" sz="3200" dirty="0"/>
              <a:t>results reveals </a:t>
            </a:r>
            <a:r>
              <a:rPr lang="en-US" altLang="zh-TW" sz="3200" dirty="0" smtClean="0"/>
              <a:t>that most </a:t>
            </a:r>
            <a:r>
              <a:rPr lang="en-US" altLang="zh-TW" sz="3200" dirty="0"/>
              <a:t>experiments are performed on a relatively small scale</a:t>
            </a:r>
            <a:r>
              <a:rPr lang="en-US" altLang="zh-TW" sz="3200" dirty="0" smtClean="0"/>
              <a:t>.</a:t>
            </a:r>
          </a:p>
          <a:p>
            <a:pPr lvl="1">
              <a:spcBef>
                <a:spcPts val="1800"/>
              </a:spcBef>
            </a:pPr>
            <a:r>
              <a:rPr lang="en-US" altLang="zh-TW" sz="2800" dirty="0" smtClean="0"/>
              <a:t>The reported number of false positive might be underestimated.</a:t>
            </a:r>
            <a:endParaRPr lang="en-US" altLang="zh-TW" sz="2800" dirty="0"/>
          </a:p>
          <a:p>
            <a:pPr>
              <a:spcBef>
                <a:spcPts val="1800"/>
              </a:spcBef>
            </a:pPr>
            <a:r>
              <a:rPr lang="en-US" altLang="zh-TW" sz="3200" dirty="0" smtClean="0"/>
              <a:t>These benign programs </a:t>
            </a:r>
            <a:r>
              <a:rPr lang="en-US" altLang="zh-TW" sz="3200" dirty="0"/>
              <a:t>are exercised </a:t>
            </a:r>
            <a:r>
              <a:rPr lang="en-US" altLang="zh-TW" sz="3200" dirty="0" smtClean="0"/>
              <a:t>in often </a:t>
            </a:r>
            <a:r>
              <a:rPr lang="en-US" altLang="zh-TW" sz="3200" dirty="0"/>
              <a:t>using synthetic inputs or </a:t>
            </a:r>
            <a:r>
              <a:rPr lang="en-US" altLang="zh-TW" sz="3200" dirty="0" smtClean="0"/>
              <a:t>launching simple </a:t>
            </a:r>
            <a:r>
              <a:rPr lang="en-US" altLang="zh-TW" sz="3200" dirty="0"/>
              <a:t>test </a:t>
            </a:r>
            <a:r>
              <a:rPr lang="en-US" altLang="zh-TW" sz="3200" dirty="0" smtClean="0"/>
              <a:t>cases.</a:t>
            </a:r>
          </a:p>
          <a:p>
            <a:pPr lvl="1">
              <a:spcBef>
                <a:spcPts val="1800"/>
              </a:spcBef>
            </a:pPr>
            <a:r>
              <a:rPr lang="en-US" altLang="zh-TW" sz="2800" dirty="0" smtClean="0"/>
              <a:t>It’s not </a:t>
            </a:r>
            <a:r>
              <a:rPr lang="en-US" altLang="zh-TW" sz="2800" dirty="0"/>
              <a:t>clear whether </a:t>
            </a:r>
            <a:r>
              <a:rPr lang="en-US" altLang="zh-TW" sz="2800" dirty="0" smtClean="0"/>
              <a:t>the observed </a:t>
            </a:r>
            <a:r>
              <a:rPr lang="en-US" altLang="zh-TW" sz="2800" dirty="0"/>
              <a:t>system call </a:t>
            </a:r>
            <a:r>
              <a:rPr lang="en-US" altLang="zh-TW" sz="2800" dirty="0" smtClean="0"/>
              <a:t>traces are </a:t>
            </a:r>
            <a:r>
              <a:rPr lang="en-US" altLang="zh-TW" sz="2800" dirty="0"/>
              <a:t>representative for the diverse set of </a:t>
            </a:r>
            <a:r>
              <a:rPr lang="en-US" altLang="zh-TW" sz="2800" dirty="0" smtClean="0"/>
              <a:t>applications that </a:t>
            </a:r>
            <a:r>
              <a:rPr lang="en-US" altLang="zh-TW" sz="2800" dirty="0"/>
              <a:t>is used by actual users.</a:t>
            </a:r>
            <a:endParaRPr lang="zh-TW" altLang="en-US" sz="2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6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4429800" y="2239560"/>
              <a:ext cx="6455880" cy="361512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25120" y="2232360"/>
                <a:ext cx="6467040" cy="362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233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Program-centric V.S. System-centric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>
              <a:spcBef>
                <a:spcPts val="1800"/>
              </a:spcBef>
            </a:pPr>
            <a:r>
              <a:rPr lang="en-US" altLang="zh-TW" sz="3200" dirty="0" smtClean="0"/>
              <a:t>Program-centric techniques aim </a:t>
            </a:r>
            <a:r>
              <a:rPr lang="en-US" altLang="zh-TW" sz="3200" dirty="0"/>
              <a:t>to model the execution of individual </a:t>
            </a:r>
            <a:r>
              <a:rPr lang="en-US" altLang="zh-TW" sz="3200" dirty="0" smtClean="0"/>
              <a:t>programs:</a:t>
            </a:r>
          </a:p>
          <a:p>
            <a:pPr lvl="1">
              <a:spcBef>
                <a:spcPts val="1800"/>
              </a:spcBef>
            </a:pPr>
            <a:r>
              <a:rPr lang="en-US" altLang="zh-TW" sz="2800" dirty="0" smtClean="0"/>
              <a:t>these models lack context that captures how benign programs interact with their environment.</a:t>
            </a:r>
          </a:p>
          <a:p>
            <a:pPr>
              <a:spcBef>
                <a:spcPts val="1800"/>
              </a:spcBef>
            </a:pPr>
            <a:r>
              <a:rPr lang="en-US" altLang="zh-TW" sz="3200" dirty="0" smtClean="0"/>
              <a:t>Program-centric detector often take a narrow view on execution history:</a:t>
            </a:r>
          </a:p>
          <a:p>
            <a:pPr lvl="1">
              <a:spcBef>
                <a:spcPts val="1800"/>
              </a:spcBef>
            </a:pPr>
            <a:r>
              <a:rPr lang="en-US" altLang="zh-TW" sz="2800" dirty="0" smtClean="0"/>
              <a:t>E.g., a sliding window of </a:t>
            </a:r>
            <a:r>
              <a:rPr lang="en-US" altLang="zh-TW" sz="2800" i="1" dirty="0" smtClean="0"/>
              <a:t>k </a:t>
            </a:r>
            <a:r>
              <a:rPr lang="en-US" altLang="zh-TW" sz="2800" dirty="0" smtClean="0"/>
              <a:t>consecutive system calls</a:t>
            </a:r>
          </a:p>
          <a:p>
            <a:pPr lvl="1">
              <a:spcBef>
                <a:spcPts val="1800"/>
              </a:spcBef>
            </a:pPr>
            <a:r>
              <a:rPr lang="en-US" altLang="zh-TW" sz="2800" dirty="0" smtClean="0"/>
              <a:t>Detectors raise an alert whenever something “new” is encountered. (this </a:t>
            </a:r>
            <a:r>
              <a:rPr lang="en-US" altLang="zh-TW" sz="2800" b="1" dirty="0" smtClean="0">
                <a:solidFill>
                  <a:srgbClr val="C00000"/>
                </a:solidFill>
              </a:rPr>
              <a:t>leads to high false positive</a:t>
            </a:r>
            <a:r>
              <a:rPr lang="en-US" altLang="zh-TW" sz="2800" dirty="0" smtClean="0"/>
              <a:t>)</a:t>
            </a:r>
            <a:endParaRPr lang="en-US" altLang="zh-TW" sz="2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7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2674800" y="1378080"/>
              <a:ext cx="4508640" cy="319068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69400" y="1374120"/>
                <a:ext cx="4521960" cy="320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028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We assume a sliding windows </a:t>
            </a:r>
            <a:r>
              <a:rPr lang="en-US" altLang="zh-TW" i="1" dirty="0" smtClean="0"/>
              <a:t>k=2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zh-TW" sz="3200" dirty="0" smtClean="0"/>
          </a:p>
          <a:p>
            <a:endParaRPr lang="zh-TW" altLang="en-US" sz="32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5363300"/>
              </p:ext>
            </p:extLst>
          </p:nvPr>
        </p:nvGraphicFramePr>
        <p:xfrm>
          <a:off x="1731375" y="244900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46979100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9364568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2042615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846401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818202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Read A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/>
                        <a:t>Write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/>
                        <a:t>Execute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/>
                        <a:t>Write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Execute B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312103"/>
                  </a:ext>
                </a:extLst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9457908"/>
              </p:ext>
            </p:extLst>
          </p:nvPr>
        </p:nvGraphicFramePr>
        <p:xfrm>
          <a:off x="1695885" y="3978518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46979100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9364568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2042615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846401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818202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Read A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/>
                        <a:t>Write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/>
                        <a:t>Write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/>
                        <a:t>Execute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Execute B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312103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1731375" y="2410680"/>
            <a:ext cx="3241458" cy="37084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1695885" y="3942141"/>
            <a:ext cx="3241458" cy="37084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5686817" y="3131507"/>
            <a:ext cx="1938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>
                <a:solidFill>
                  <a:srgbClr val="C00000"/>
                </a:solidFill>
              </a:rPr>
              <a:t>New behaviors!!</a:t>
            </a:r>
            <a:endParaRPr lang="zh-TW" altLang="en-US" b="1" dirty="0">
              <a:solidFill>
                <a:srgbClr val="C00000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4625824" y="5317989"/>
            <a:ext cx="2339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b="1" dirty="0" smtClean="0">
                <a:solidFill>
                  <a:srgbClr val="C00000"/>
                </a:solidFill>
              </a:rPr>
              <a:t>Raise alert !!</a:t>
            </a:r>
            <a:endParaRPr lang="zh-TW" altLang="en-US" sz="2800" b="1" dirty="0">
              <a:solidFill>
                <a:srgbClr val="C00000"/>
              </a:solidFill>
            </a:endParaRPr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8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筆跡 10"/>
              <p14:cNvContentPartPr/>
              <p14:nvPr/>
            </p14:nvContentPartPr>
            <p14:xfrm>
              <a:off x="248760" y="586800"/>
              <a:ext cx="11565000" cy="5528520"/>
            </p14:xfrm>
          </p:contentPart>
        </mc:Choice>
        <mc:Fallback>
          <p:pic>
            <p:nvPicPr>
              <p:cNvPr id="11" name="筆跡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080" y="582480"/>
                <a:ext cx="11574360" cy="554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346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22222E-6 L 0.26445 0.00139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1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4 -0.00162 L 0.2651 -0.0020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68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 smtClean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altLang="zh-TW" sz="3600" dirty="0" smtClean="0"/>
              <a:t>Data collection</a:t>
            </a:r>
          </a:p>
          <a:p>
            <a:r>
              <a:rPr lang="en-US" altLang="zh-TW" sz="3600" dirty="0" smtClean="0">
                <a:solidFill>
                  <a:schemeClr val="bg1">
                    <a:lumMod val="50000"/>
                  </a:schemeClr>
                </a:solidFill>
              </a:rPr>
              <a:t>N-gram models &amp; Detection Results</a:t>
            </a:r>
          </a:p>
          <a:p>
            <a:r>
              <a:rPr lang="en-US" altLang="zh-TW" sz="3600" dirty="0" smtClean="0">
                <a:solidFill>
                  <a:schemeClr val="bg1">
                    <a:lumMod val="50000"/>
                  </a:schemeClr>
                </a:solidFill>
              </a:rPr>
              <a:t>Access activity models &amp; Detection Results</a:t>
            </a:r>
          </a:p>
          <a:p>
            <a:r>
              <a:rPr lang="en-US" altLang="zh-TW" sz="3600" dirty="0" smtClean="0">
                <a:solidFill>
                  <a:schemeClr val="bg1">
                    <a:lumMod val="50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7A30-44AA-4512-843D-78CDA9154F93}" type="slidenum">
              <a:rPr lang="zh-TW" altLang="en-US" smtClean="0"/>
              <a:t>9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4069080" y="2509200"/>
              <a:ext cx="1368000" cy="3978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64400" y="2503440"/>
                <a:ext cx="1379520" cy="40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7074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11368</TotalTime>
  <Words>1501</Words>
  <Application>Microsoft Office PowerPoint</Application>
  <PresentationFormat>寬螢幕</PresentationFormat>
  <Paragraphs>233</Paragraphs>
  <Slides>35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35</vt:i4>
      </vt:variant>
    </vt:vector>
  </HeadingPairs>
  <TitlesOfParts>
    <vt:vector size="42" baseType="lpstr">
      <vt:lpstr>新細明體</vt:lpstr>
      <vt:lpstr>Arial</vt:lpstr>
      <vt:lpstr>Calibri</vt:lpstr>
      <vt:lpstr>Calibri Light</vt:lpstr>
      <vt:lpstr>Cambria Math</vt:lpstr>
      <vt:lpstr>Wingdings</vt:lpstr>
      <vt:lpstr>Office 佈景主題</vt:lpstr>
      <vt:lpstr>AccessMiner:Using system-centric Models for Malware Detection</vt:lpstr>
      <vt:lpstr>Outline</vt:lpstr>
      <vt:lpstr>Outline</vt:lpstr>
      <vt:lpstr>Introduction</vt:lpstr>
      <vt:lpstr>Related work</vt:lpstr>
      <vt:lpstr>The limitations in related work</vt:lpstr>
      <vt:lpstr>Program-centric V.S. System-centric</vt:lpstr>
      <vt:lpstr>We assume a sliding windows k=2</vt:lpstr>
      <vt:lpstr>Outline</vt:lpstr>
      <vt:lpstr>Raw data collection</vt:lpstr>
      <vt:lpstr>PowerPoint 簡報</vt:lpstr>
      <vt:lpstr>Raw data collection</vt:lpstr>
      <vt:lpstr>Experimental Data Set</vt:lpstr>
      <vt:lpstr>Outline</vt:lpstr>
      <vt:lpstr>N-gram models</vt:lpstr>
      <vt:lpstr>Detection Results</vt:lpstr>
      <vt:lpstr>Detection Results</vt:lpstr>
      <vt:lpstr>Detection Results</vt:lpstr>
      <vt:lpstr>Outline</vt:lpstr>
      <vt:lpstr>Create Access Activity models</vt:lpstr>
      <vt:lpstr>Data pre-processing</vt:lpstr>
      <vt:lpstr>Model generation</vt:lpstr>
      <vt:lpstr>Model generation</vt:lpstr>
      <vt:lpstr>Model enforcement &amp; Detection(1/2)</vt:lpstr>
      <vt:lpstr>Model enforcement &amp; Detection(2/2)</vt:lpstr>
      <vt:lpstr>Detection Models</vt:lpstr>
      <vt:lpstr>File system access activity model - original</vt:lpstr>
      <vt:lpstr>File system access activity model - adjusted</vt:lpstr>
      <vt:lpstr>File system access activity model – write only</vt:lpstr>
      <vt:lpstr>File system access activity model – write only</vt:lpstr>
      <vt:lpstr>Registry access activity model</vt:lpstr>
      <vt:lpstr>Registry access activity model</vt:lpstr>
      <vt:lpstr>Full access activity model</vt:lpstr>
      <vt:lpstr>Outline</vt:lpstr>
      <vt:lpstr>Conclusion 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AccessMiner:Using system-centric Models for Malware Detection</dc:title>
  <dc:creator>李鴻鈞</dc:creator>
  <cp:lastModifiedBy>Leo Chen</cp:lastModifiedBy>
  <cp:revision>85</cp:revision>
  <dcterms:created xsi:type="dcterms:W3CDTF">2017-08-23T07:20:09Z</dcterms:created>
  <dcterms:modified xsi:type="dcterms:W3CDTF">2017-09-01T06:06:19Z</dcterms:modified>
</cp:coreProperties>
</file>

<file path=docProps/thumbnail.jpeg>
</file>